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49" r:id="rId4"/>
    <p:sldMasterId id="2147483850" r:id="rId5"/>
    <p:sldMasterId id="2147483851" r:id="rId6"/>
    <p:sldMasterId id="2147483852" r:id="rId7"/>
    <p:sldMasterId id="214748385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Lst>
  <p:sldSz cy="5143500" cx="9144000"/>
  <p:notesSz cx="6858000" cy="9144000"/>
  <p:embeddedFontLst>
    <p:embeddedFont>
      <p:font typeface="Google Sans SemiBold"/>
      <p:regular r:id="rId57"/>
      <p:bold r:id="rId58"/>
      <p:italic r:id="rId59"/>
      <p:boldItalic r:id="rId60"/>
    </p:embeddedFont>
    <p:embeddedFont>
      <p:font typeface="Roboto"/>
      <p:regular r:id="rId61"/>
      <p:bold r:id="rId62"/>
      <p:italic r:id="rId63"/>
      <p:boldItalic r:id="rId64"/>
    </p:embeddedFont>
    <p:embeddedFont>
      <p:font typeface="Google Sans"/>
      <p:regular r:id="rId65"/>
      <p:bold r:id="rId66"/>
      <p:italic r:id="rId67"/>
      <p:boldItalic r:id="rId68"/>
    </p:embeddedFont>
    <p:embeddedFont>
      <p:font typeface="Google Sans Medium"/>
      <p:regular r:id="rId69"/>
      <p:bold r:id="rId70"/>
      <p:italic r:id="rId71"/>
      <p:boldItalic r:id="rId72"/>
    </p:embeddedFont>
    <p:embeddedFont>
      <p:font typeface="Google Sans Text"/>
      <p:regular r:id="rId73"/>
      <p:bold r:id="rId74"/>
      <p:italic r:id="rId75"/>
      <p:boldItalic r:id="rId76"/>
    </p:embeddedFont>
    <p:embeddedFont>
      <p:font typeface="Roboto Mono ExtraLight"/>
      <p:regular r:id="rId77"/>
      <p:bold r:id="rId78"/>
      <p:italic r:id="rId79"/>
      <p:boldItalic r:id="rId80"/>
    </p:embeddedFont>
    <p:embeddedFont>
      <p:font typeface="Helvetica Neue Light"/>
      <p:regular r:id="rId81"/>
      <p:bold r:id="rId82"/>
      <p:italic r:id="rId83"/>
      <p:boldItalic r:id="rId84"/>
    </p:embeddedFont>
    <p:embeddedFont>
      <p:font typeface="Roboto Mono"/>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A46378-EC6A-4402-AF1B-E0E7D50AD4B7}">
  <a:tblStyle styleId="{EDA46378-EC6A-4402-AF1B-E0E7D50AD4B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621E615-8664-40BB-82A3-241909D540A3}"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BB3AE2D-8970-406F-B5DF-65BE030CA984}"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font" Target="fonts/GoogleSansSemiBold-regular.fntdata"/><Relationship Id="rId58" Type="http://schemas.openxmlformats.org/officeDocument/2006/relationships/font" Target="fonts/GoogleSansSemiBold-bold.fntdata"/><Relationship Id="rId59" Type="http://schemas.openxmlformats.org/officeDocument/2006/relationships/font" Target="fonts/GoogleSansSemiBold-italic.fntdata"/><Relationship Id="rId60" Type="http://schemas.openxmlformats.org/officeDocument/2006/relationships/font" Target="fonts/GoogleSansSemiBold-boldItalic.fntdata"/><Relationship Id="rId61" Type="http://schemas.openxmlformats.org/officeDocument/2006/relationships/font" Target="fonts/Roboto-regular.fntdata"/><Relationship Id="rId62" Type="http://schemas.openxmlformats.org/officeDocument/2006/relationships/font" Target="fonts/Roboto-bold.fntdata"/><Relationship Id="rId63" Type="http://schemas.openxmlformats.org/officeDocument/2006/relationships/font" Target="fonts/Roboto-italic.fntdata"/><Relationship Id="rId64" Type="http://schemas.openxmlformats.org/officeDocument/2006/relationships/font" Target="fonts/Roboto-boldItalic.fntdata"/><Relationship Id="rId65" Type="http://schemas.openxmlformats.org/officeDocument/2006/relationships/font" Target="fonts/GoogleSans-regular.fntdata"/><Relationship Id="rId66" Type="http://schemas.openxmlformats.org/officeDocument/2006/relationships/font" Target="fonts/GoogleSans-bold.fntdata"/><Relationship Id="rId67" Type="http://schemas.openxmlformats.org/officeDocument/2006/relationships/font" Target="fonts/GoogleSans-italic.fntdata"/><Relationship Id="rId68" Type="http://schemas.openxmlformats.org/officeDocument/2006/relationships/font" Target="fonts/GoogleSans-boldItalic.fntdata"/><Relationship Id="rId69" Type="http://schemas.openxmlformats.org/officeDocument/2006/relationships/font" Target="fonts/GoogleSansMedium-regular.fntdata"/><Relationship Id="rId70" Type="http://schemas.openxmlformats.org/officeDocument/2006/relationships/font" Target="fonts/GoogleSansMedium-bold.fntdata"/><Relationship Id="rId71" Type="http://schemas.openxmlformats.org/officeDocument/2006/relationships/font" Target="fonts/GoogleSansMedium-italic.fntdata"/><Relationship Id="rId72" Type="http://schemas.openxmlformats.org/officeDocument/2006/relationships/font" Target="fonts/GoogleSansMedium-boldItalic.fntdata"/><Relationship Id="rId73" Type="http://schemas.openxmlformats.org/officeDocument/2006/relationships/font" Target="fonts/GoogleSansText-regular.fntdata"/><Relationship Id="rId74" Type="http://schemas.openxmlformats.org/officeDocument/2006/relationships/font" Target="fonts/GoogleSansText-bold.fntdata"/><Relationship Id="rId75" Type="http://schemas.openxmlformats.org/officeDocument/2006/relationships/font" Target="fonts/GoogleSansText-italic.fntdata"/><Relationship Id="rId76" Type="http://schemas.openxmlformats.org/officeDocument/2006/relationships/font" Target="fonts/GoogleSansText-boldItalic.fntdata"/><Relationship Id="rId77" Type="http://schemas.openxmlformats.org/officeDocument/2006/relationships/font" Target="fonts/RobotoMonoExtraLight-regular.fntdata"/><Relationship Id="rId78" Type="http://schemas.openxmlformats.org/officeDocument/2006/relationships/font" Target="fonts/RobotoMonoExtraLight-bold.fntdata"/><Relationship Id="rId79" Type="http://schemas.openxmlformats.org/officeDocument/2006/relationships/font" Target="fonts/RobotoMonoExtraLight-italic.fntdata"/><Relationship Id="rId80" Type="http://schemas.openxmlformats.org/officeDocument/2006/relationships/font" Target="fonts/RobotoMonoExtraLight-boldItalic.fntdata"/><Relationship Id="rId81" Type="http://schemas.openxmlformats.org/officeDocument/2006/relationships/font" Target="fonts/HelveticaNeueLight-regular.fntdata"/><Relationship Id="rId82" Type="http://schemas.openxmlformats.org/officeDocument/2006/relationships/font" Target="fonts/HelveticaNeueLight-bold.fntdata"/><Relationship Id="rId83" Type="http://schemas.openxmlformats.org/officeDocument/2006/relationships/font" Target="fonts/HelveticaNeueLight-italic.fntdata"/><Relationship Id="rId84" Type="http://schemas.openxmlformats.org/officeDocument/2006/relationships/font" Target="fonts/HelveticaNeueLight-boldItalic.fntdata"/><Relationship Id="rId85" Type="http://schemas.openxmlformats.org/officeDocument/2006/relationships/font" Target="fonts/RobotoMono-regular.fntdata"/><Relationship Id="rId86" Type="http://schemas.openxmlformats.org/officeDocument/2006/relationships/font" Target="fonts/RobotoMono-bold.fntdata"/><Relationship Id="rId87" Type="http://schemas.openxmlformats.org/officeDocument/2006/relationships/font" Target="fonts/RobotoMono-italic.fntdata"/><Relationship Id="rId88" Type="http://schemas.openxmlformats.org/officeDocument/2006/relationships/font" Target="fonts/RobotoMon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hu_4OB978fFvtkKTf6CLjqn5hPqJhBHoJnL_MLssndQ/edit#slide=id.g11f7473aa69_0_22"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Z0J1otula17olE_ygktGxZjYsERo0QXYDCUnE0rOGTA/edit?resourcekey=0-nRG9Jw7x2AoQGW4XLijzfQ#slide=id.g2b0ba382197_0_1786" TargetMode="External"/><Relationship Id="rId3" Type="http://schemas.openxmlformats.org/officeDocument/2006/relationships/hyperlink" Target="https://docs.google.com/presentation/d/1_RGR5xbB1fPX8xGyvIn15UaScQsVxGP3u0HI8GtIqjY/edit#slide=id.p"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2c8c9e950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2c8c9e950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2c8c9e95006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2c8c9e95006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Learnings</a:t>
            </a:r>
            <a:endParaRPr/>
          </a:p>
          <a:p>
            <a:pPr indent="0" lvl="0" marL="0" rtl="0" algn="l">
              <a:spcBef>
                <a:spcPts val="0"/>
              </a:spcBef>
              <a:spcAft>
                <a:spcPts val="0"/>
              </a:spcAft>
              <a:buNone/>
            </a:pPr>
            <a:r>
              <a:rPr lang="en"/>
              <a:t>LATAM: </a:t>
            </a:r>
            <a:r>
              <a:rPr lang="en" sz="800">
                <a:solidFill>
                  <a:schemeClr val="dk1"/>
                </a:solidFill>
                <a:latin typeface="Google Sans"/>
                <a:ea typeface="Google Sans"/>
                <a:cs typeface="Google Sans"/>
                <a:sym typeface="Google Sans"/>
              </a:rPr>
              <a:t>S&amp;O's 3.0 Data Packs and LATAM's strategic data use improve use-case development, knowledge sharing, program efficiency, and sales alignment.</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800">
                <a:solidFill>
                  <a:schemeClr val="dk1"/>
                </a:solidFill>
                <a:latin typeface="Google Sans"/>
                <a:ea typeface="Google Sans"/>
                <a:cs typeface="Google Sans"/>
                <a:sym typeface="Google Sans"/>
              </a:rPr>
              <a:t>Partner: Performance repository to snapshot daily partner performance; help keep source of truth for reporting and reconciliations in addition to live dashboard</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800">
              <a:solidFill>
                <a:schemeClr val="dk1"/>
              </a:solidFill>
              <a:latin typeface="Google Sans"/>
              <a:ea typeface="Google Sans"/>
              <a:cs typeface="Google Sans"/>
              <a:sym typeface="Google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2c8c9e95006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2c8c9e9500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EMEA miss→ SMB COOP partners had a slow start. In Q2 have more events planned which could remediate this SMB miss in pipe</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NORTHAM trouble areas: GWS Named and GCP SMB→total miss for region</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High % fo spend–any concerns for enough juice left for remainder of year?</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Key Insights</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Google Sans"/>
              <a:ea typeface="Google Sans"/>
              <a:cs typeface="Google Sans"/>
              <a:sym typeface="Google Sans"/>
            </a:endParaRPr>
          </a:p>
          <a:p>
            <a:pPr indent="-304800" lvl="0" marL="4572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Partner has achieved 60% of H1 target, on track to exceed targets at 150% attainment end of Q2</a:t>
            </a:r>
            <a:endParaRPr b="1" sz="1200">
              <a:solidFill>
                <a:schemeClr val="dk1"/>
              </a:solidFill>
              <a:latin typeface="Google Sans"/>
              <a:ea typeface="Google Sans"/>
              <a:cs typeface="Google Sans"/>
              <a:sym typeface="Google Sans"/>
            </a:endParaRPr>
          </a:p>
          <a:p>
            <a:pPr indent="-304800" lvl="1" marL="9144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Few outlier deals that are inflating attainment currently</a:t>
            </a:r>
            <a:endParaRPr b="1"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What went well?</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LATAM has highest integration % in field programs which lends to high pipeline target attainment %</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Overall consistent results with FY22 Pipeline in Q1</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SMB Sub-targets were hit for both products</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Opportunity Areas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Need more GWS partner demand for marketing; also see lack of Googler interest in GWS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Focus of growth in Corp/SMB, not focused on enterprise, Partner is changing incentive structure to grow Corp/SMB</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Despite having high partner integration in field programs Japan sourced least pipeline against their target in Q1</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EMEA GCP SMB underperformance resulting from Co-Op partner pipeline overweighting larger customer segments (scaled segment is only 6% of </a:t>
            </a:r>
            <a:r>
              <a:rPr lang="en" sz="1000">
                <a:solidFill>
                  <a:schemeClr val="dk1"/>
                </a:solidFill>
                <a:latin typeface="Google Sans"/>
                <a:ea typeface="Google Sans"/>
                <a:cs typeface="Google Sans"/>
                <a:sym typeface="Google Sans"/>
              </a:rPr>
              <a:t>pipeline</a:t>
            </a:r>
            <a:r>
              <a:rPr lang="en" sz="1000">
                <a:solidFill>
                  <a:schemeClr val="dk1"/>
                </a:solidFill>
                <a:latin typeface="Google Sans"/>
                <a:ea typeface="Google Sans"/>
                <a:cs typeface="Google Sans"/>
                <a:sym typeface="Google Sans"/>
              </a:rPr>
              <a:t> overall). Expect scaled segment to increase as a percentage of overall pipeline over the remainder of H1</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2c89474f1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2c89474f1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Pipe to spend </a:t>
            </a:r>
            <a:r>
              <a:rPr lang="en"/>
              <a:t>will</a:t>
            </a:r>
            <a:r>
              <a:rPr lang="en"/>
              <a:t> change to YoY</a:t>
            </a:r>
            <a:endParaRPr/>
          </a:p>
          <a:p>
            <a:pPr indent="0" lvl="0" marL="0" rtl="0" algn="l">
              <a:spcBef>
                <a:spcPts val="0"/>
              </a:spcBef>
              <a:spcAft>
                <a:spcPts val="0"/>
              </a:spcAft>
              <a:buClr>
                <a:schemeClr val="dk1"/>
              </a:buClr>
              <a:buSzPts val="1100"/>
              <a:buFont typeface="Arial"/>
              <a:buNone/>
            </a:pPr>
            <a:r>
              <a:rPr lang="en"/>
              <a:t>Team will investigate stage 00 opps </a:t>
            </a:r>
            <a:r>
              <a:rPr lang="en"/>
              <a:t>stagnation</a:t>
            </a:r>
            <a:r>
              <a:rPr lang="en"/>
              <a:t> and monitor</a:t>
            </a:r>
            <a:endParaRPr/>
          </a:p>
          <a:p>
            <a:pPr indent="0" lvl="0" marL="0" rtl="0" algn="l">
              <a:spcBef>
                <a:spcPts val="0"/>
              </a:spcBef>
              <a:spcAft>
                <a:spcPts val="0"/>
              </a:spcAft>
              <a:buClr>
                <a:schemeClr val="dk1"/>
              </a:buClr>
              <a:buSzPts val="1100"/>
              <a:buFont typeface="Arial"/>
              <a:buNone/>
            </a:pPr>
            <a:r>
              <a:rPr lang="en"/>
              <a:t>Get a sense for size of reseller risk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a:t>
            </a:r>
            <a:r>
              <a:rPr lang="en"/>
              <a:t>eseller margins have been reduced across the board so all partners are impacted. Brio in India had concerns about profitability and are planning to move away a little from doing reseller activities and </a:t>
            </a:r>
            <a:r>
              <a:rPr lang="en">
                <a:solidFill>
                  <a:schemeClr val="dk1"/>
                </a:solidFill>
              </a:rPr>
              <a:t>Softbank is one of JP's key GWS partner that brought in 7M GCP+GWS TCV pipeline so far in Q1. Total impact still TBD</a:t>
            </a:r>
            <a:r>
              <a:rPr lang="en"/>
              <a:t> and the rest of the subregions have not raised similar concerns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2c8c9e95006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2c8c9e95006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2c89474f152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2c89474f152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Account Engagement - </a:t>
            </a:r>
            <a:r>
              <a:rPr lang="en"/>
              <a:t>Need to spend time w/the regions to determine what’s driving the results. Ex: Northam has their Targeting Dash to optimize on an account level where they need to increase engagement and what are the levers they can pull (work w/Kelli w/Aud. Build.) Durable, centralized deliverable for both GCP and GWS</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Startups: </a:t>
            </a:r>
            <a:r>
              <a:rPr lang="en" sz="1050">
                <a:solidFill>
                  <a:schemeClr val="dk1"/>
                </a:solidFill>
                <a:latin typeface="Google Sans"/>
                <a:ea typeface="Google Sans"/>
                <a:cs typeface="Google Sans"/>
                <a:sym typeface="Google Sans"/>
              </a:rPr>
              <a:t>Challenges meeting targets due to [1] routing in NORTHAM (Startup MQLs going to SD Main - DOME has re-routed all un-actioned MQLs assigned to accounts that changed territories and will continue scheduled batches to ensure MQLs are sitting with the right team) [2] high percentage of accounts unworkable by SD in Brazil &amp; Israel, and [3] more robust and stringent Scale Tier approval process for GFS:CP in 2024 (targets have been reduced by 14% in March to account for this policy change)</a:t>
            </a:r>
            <a:endParaRPr b="1" sz="1400"/>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SMB</a:t>
            </a:r>
            <a:r>
              <a:rPr lang="en"/>
              <a:t>: </a:t>
            </a:r>
            <a:r>
              <a:rPr lang="en"/>
              <a:t>Trad comprised 71% ($213M) of the total SMB pipeline and acheived 148% QSO Pipe attainment (+148% YoY). Specifically, continued focus on MidMarket (FTE-owned) segment drove +168% YoY MidMarket QSOs. Outbound efforts delivered robust results in Q1, generating 48% ($143M) of the total SMB pipeline ($301M). Gen AI's contribution to the total pipeline saw substantial growth in Q1, rising to ~14% from ~8% in H2'23</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2c89474f152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2c89474f152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LATAM - They have an in-region funnel optimization workstream which includes funnel optimization; Identifying specific motions that are driving results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NORTHAM Commentary</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i="1" lang="en" sz="800">
                <a:solidFill>
                  <a:schemeClr val="dk1"/>
                </a:solidFill>
                <a:latin typeface="Google Sans"/>
                <a:ea typeface="Google Sans"/>
                <a:cs typeface="Google Sans"/>
                <a:sym typeface="Google Sans"/>
              </a:rPr>
              <a:t>From Chi </a:t>
            </a:r>
            <a:r>
              <a:rPr i="1" lang="en" sz="800">
                <a:solidFill>
                  <a:schemeClr val="dk1"/>
                </a:solidFill>
                <a:latin typeface="Google Sans"/>
                <a:ea typeface="Google Sans"/>
                <a:cs typeface="Google Sans"/>
                <a:sym typeface="Google Sans"/>
              </a:rPr>
              <a:t>Challenges meeting targets due to [1] routing in NORTHAM (DOME has re-routed all un-actioned MQLs assigned to accounts that changed territories and will continue scheduled batches to ensure MQLs are sitting with the right team) [2] high percentage of accounts are unworkable by SD in Brazil &amp; Israel, and [3] more robust and stringent Scale Tier approval process for GFS:CP in 2024</a:t>
            </a:r>
            <a:endParaRPr i="1" sz="8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t/>
            </a:r>
            <a:endParaRPr i="1" sz="8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i="1" lang="en" sz="800">
                <a:solidFill>
                  <a:schemeClr val="dk1"/>
                </a:solidFill>
                <a:latin typeface="Google Sans"/>
                <a:ea typeface="Google Sans"/>
                <a:cs typeface="Google Sans"/>
                <a:sym typeface="Google Sans"/>
              </a:rPr>
              <a:t>SMB: </a:t>
            </a:r>
            <a:r>
              <a:rPr lang="en" sz="900">
                <a:solidFill>
                  <a:schemeClr val="dk1"/>
                </a:solidFill>
                <a:latin typeface="Google Sans"/>
                <a:ea typeface="Google Sans"/>
                <a:cs typeface="Google Sans"/>
                <a:sym typeface="Google Sans"/>
              </a:rPr>
              <a:t>Driven by [1] continued focus on MidMarket (FTE-owned), which drove +259% YoY in QSOs, [2] Outbound efforts, which delivered robust results in Q1, generating 47% ($51.3M) of the total SMB pipeline ($109M), and [3] Gen AI’s contribution to the total pipeline, which saw substantial growth in Q1, rising to 18% from ~12% in H2'23. </a:t>
            </a:r>
            <a:endParaRPr i="1" sz="8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Northam GCP QSO</a:t>
            </a:r>
            <a:r>
              <a:rPr lang="en"/>
              <a:t> pacing is likely to achieve Q1 plan</a:t>
            </a:r>
            <a:endParaRPr/>
          </a:p>
          <a:p>
            <a:pPr indent="0" lvl="0" marL="0" rtl="0" algn="l">
              <a:spcBef>
                <a:spcPts val="0"/>
              </a:spcBef>
              <a:spcAft>
                <a:spcPts val="0"/>
              </a:spcAft>
              <a:buClr>
                <a:schemeClr val="dk1"/>
              </a:buClr>
              <a:buSzPts val="1100"/>
              <a:buFont typeface="Arial"/>
              <a:buNone/>
            </a:pPr>
            <a:r>
              <a:rPr lang="en"/>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increase pacing). In the next 2wks we should see more accurate pacing direction for the quarter. Nin works w/Partner. GGD OKR Insights review is a great place for background. </a:t>
            </a:r>
            <a:endParaRPr/>
          </a:p>
          <a:p>
            <a:pPr indent="0" lvl="0" marL="0" rtl="0" algn="l">
              <a:spcBef>
                <a:spcPts val="0"/>
              </a:spcBef>
              <a:spcAft>
                <a:spcPts val="0"/>
              </a:spcAft>
              <a:buClr>
                <a:schemeClr val="dk1"/>
              </a:buClr>
              <a:buSzPts val="1100"/>
              <a:buFont typeface="Arial"/>
              <a:buNone/>
            </a:pPr>
            <a:r>
              <a:rPr lang="en"/>
              <a:t>BoB updates impacted start of the year; OB attribution tagging has not been completed yet so we’re experiencing a lag in OB; Should correct as this gets resolved. Highlights — Huge average deal sizes; w/w momentum gaining after Jan. MKTG is contributing &gt;30% of their mktg cont. Rate;</a:t>
            </a:r>
            <a:endParaRPr/>
          </a:p>
          <a:p>
            <a:pPr indent="0" lvl="0" marL="0" rtl="0" algn="l">
              <a:spcBef>
                <a:spcPts val="0"/>
              </a:spcBef>
              <a:spcAft>
                <a:spcPts val="0"/>
              </a:spcAft>
              <a:buClr>
                <a:schemeClr val="dk1"/>
              </a:buClr>
              <a:buSzPts val="1100"/>
              <a:buFont typeface="Arial"/>
              <a:buNone/>
            </a:pPr>
            <a:r>
              <a:rPr b="1" lang="en"/>
              <a:t>GCP JAPAC</a:t>
            </a:r>
            <a:r>
              <a:rPr lang="en"/>
              <a:t> - APAC specifically acct is up in Corp/select but down in ENT which is the most important segment to the overall plan; need to increase engagement there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SMB GWS</a:t>
            </a:r>
            <a:r>
              <a:rPr lang="en"/>
              <a:t> is being accounted for separately which is why we have 2 repeating columns</a:t>
            </a:r>
            <a:endParaRPr/>
          </a:p>
          <a:p>
            <a:pPr indent="0" lvl="0" marL="0" rtl="0" algn="l">
              <a:spcBef>
                <a:spcPts val="0"/>
              </a:spcBef>
              <a:spcAft>
                <a:spcPts val="0"/>
              </a:spcAft>
              <a:buClr>
                <a:schemeClr val="dk1"/>
              </a:buClr>
              <a:buSzPts val="1100"/>
              <a:buFont typeface="Arial"/>
              <a:buNone/>
            </a:pPr>
            <a:r>
              <a:rPr lang="en"/>
              <a:t>GWS QSOs need ~400 more to pace at 100%; GWS contact sales -310 QSOs Y/Y - at a global level the miss is Contact Sales</a:t>
            </a:r>
            <a:endParaRPr/>
          </a:p>
          <a:p>
            <a:pPr indent="0" lvl="0" marL="0" rtl="0" algn="l">
              <a:spcBef>
                <a:spcPts val="0"/>
              </a:spcBef>
              <a:spcAft>
                <a:spcPts val="0"/>
              </a:spcAft>
              <a:buClr>
                <a:schemeClr val="dk1"/>
              </a:buClr>
              <a:buSzPts val="1100"/>
              <a:buFont typeface="Arial"/>
              <a:buNone/>
            </a:pPr>
            <a:r>
              <a:rPr lang="en"/>
              <a:t>GWS top of funnel is healthey and should be a bullish indicator for the coming 120 days</a:t>
            </a:r>
            <a:endParaRPr/>
          </a:p>
          <a:p>
            <a:pPr indent="0" lvl="0" marL="0" rtl="0" algn="l">
              <a:spcBef>
                <a:spcPts val="0"/>
              </a:spcBef>
              <a:spcAft>
                <a:spcPts val="0"/>
              </a:spcAft>
              <a:buClr>
                <a:schemeClr val="dk1"/>
              </a:buClr>
              <a:buSzPts val="1100"/>
              <a:buFont typeface="Arial"/>
              <a:buNone/>
            </a:pPr>
            <a:r>
              <a:rPr lang="en"/>
              <a:t>EMEA GWS has the same issue as GCP JAPAC w/ENT down y/y; JAPAC GWS ENT engagement is down y/y; JAPAN GWS engagement is -71% y/y, JAPANs top of funnel does not look healthy in the GWS</a:t>
            </a:r>
            <a:endParaRPr/>
          </a:p>
          <a:p>
            <a:pPr indent="0" lvl="0" marL="0" rtl="0" algn="l">
              <a:spcBef>
                <a:spcPts val="0"/>
              </a:spcBef>
              <a:spcAft>
                <a:spcPts val="0"/>
              </a:spcAft>
              <a:buClr>
                <a:schemeClr val="dk1"/>
              </a:buClr>
              <a:buSzPts val="1100"/>
              <a:buFont typeface="Arial"/>
              <a:buNone/>
            </a:pPr>
            <a:r>
              <a:rPr lang="en"/>
              <a:t>LATAM/Northam are fine on GWS engagement </a:t>
            </a:r>
            <a:endParaRPr/>
          </a:p>
          <a:p>
            <a:pPr indent="0" lvl="0" marL="0" rtl="0" algn="l">
              <a:spcBef>
                <a:spcPts val="0"/>
              </a:spcBef>
              <a:spcAft>
                <a:spcPts val="0"/>
              </a:spcAft>
              <a:buClr>
                <a:schemeClr val="dk1"/>
              </a:buClr>
              <a:buSzPts val="1100"/>
              <a:buFont typeface="Arial"/>
              <a:buNone/>
            </a:pPr>
            <a:r>
              <a:rPr lang="en"/>
              <a:t>AB ask Kristena/ Sarah P. w/observations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Partner - prewire Adriana that i’ll ask her to speak to the results here, her or Aamlan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2c8c9e95006_0_1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2c8c9e95006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*AB Ping JC about adding Sarah P and/or Kristena L to join LBTH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2c8c9e95006_0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2c8c9e95006_0_1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2c8c9e95006_0_1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2c8c9e95006_0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Add SAL&gt;QSO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2c8c9e9500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2c8c9e9500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2c8c9e9500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2c8c9e9500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26e3e090f9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0" name="Google Shape;2080;g26e3e090f9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900">
                <a:solidFill>
                  <a:srgbClr val="202124"/>
                </a:solidFill>
                <a:latin typeface="Google Sans"/>
                <a:ea typeface="Google Sans"/>
                <a:cs typeface="Google Sans"/>
                <a:sym typeface="Google Sans"/>
              </a:rPr>
              <a:t>Commentary from Q1 result deck:</a:t>
            </a:r>
            <a:endParaRPr sz="900">
              <a:solidFill>
                <a:srgbClr val="202124"/>
              </a:solidFill>
              <a:latin typeface="Google Sans"/>
              <a:ea typeface="Google Sans"/>
              <a:cs typeface="Google Sans"/>
              <a:sym typeface="Google Sans"/>
            </a:endParaRPr>
          </a:p>
          <a:p>
            <a:pPr indent="-102870" lvl="0" marL="274320" rtl="0" algn="l">
              <a:lnSpc>
                <a:spcPct val="115000"/>
              </a:lnSpc>
              <a:spcBef>
                <a:spcPts val="1000"/>
              </a:spcBef>
              <a:spcAft>
                <a:spcPts val="0"/>
              </a:spcAft>
              <a:buClr>
                <a:srgbClr val="202124"/>
              </a:buClr>
              <a:buSzPts val="900"/>
              <a:buFont typeface="Google Sans"/>
              <a:buChar char="●"/>
            </a:pPr>
            <a:r>
              <a:rPr lang="en" sz="900">
                <a:solidFill>
                  <a:srgbClr val="202124"/>
                </a:solidFill>
                <a:latin typeface="Google Sans"/>
                <a:ea typeface="Google Sans"/>
                <a:cs typeface="Google Sans"/>
                <a:sym typeface="Google Sans"/>
              </a:rPr>
              <a:t>Partner MDF/PPF predictability spend continue to creates issue with forecasting</a:t>
            </a:r>
            <a:endParaRPr sz="900">
              <a:solidFill>
                <a:srgbClr val="202124"/>
              </a:solidFill>
              <a:latin typeface="Google Sans"/>
              <a:ea typeface="Google Sans"/>
              <a:cs typeface="Google Sans"/>
              <a:sym typeface="Google Sans"/>
            </a:endParaRPr>
          </a:p>
          <a:p>
            <a:pPr indent="-102870" lvl="0" marL="274320" rtl="0" algn="l">
              <a:lnSpc>
                <a:spcPct val="115000"/>
              </a:lnSpc>
              <a:spcBef>
                <a:spcPts val="1000"/>
              </a:spcBef>
              <a:spcAft>
                <a:spcPts val="1000"/>
              </a:spcAft>
              <a:buClr>
                <a:srgbClr val="202124"/>
              </a:buClr>
              <a:buSzPts val="900"/>
              <a:buFont typeface="Google Sans"/>
              <a:buChar char="●"/>
            </a:pPr>
            <a:r>
              <a:rPr lang="en" sz="900">
                <a:solidFill>
                  <a:srgbClr val="202124"/>
                </a:solidFill>
                <a:latin typeface="Google Sans"/>
                <a:ea typeface="Google Sans"/>
                <a:cs typeface="Google Sans"/>
                <a:sym typeface="Google Sans"/>
              </a:rPr>
              <a:t>Work with Partner Marketing and Ops lead </a:t>
            </a:r>
            <a:r>
              <a:rPr lang="en" sz="900">
                <a:solidFill>
                  <a:srgbClr val="202124"/>
                </a:solidFill>
                <a:latin typeface="Google Sans"/>
                <a:ea typeface="Google Sans"/>
                <a:cs typeface="Google Sans"/>
                <a:sym typeface="Google Sans"/>
              </a:rPr>
              <a:t>(Amlaan)</a:t>
            </a:r>
            <a:r>
              <a:rPr lang="en" sz="900">
                <a:solidFill>
                  <a:srgbClr val="202124"/>
                </a:solidFill>
                <a:latin typeface="Google Sans"/>
                <a:ea typeface="Google Sans"/>
                <a:cs typeface="Google Sans"/>
                <a:sym typeface="Google Sans"/>
              </a:rPr>
              <a:t> to tighten </a:t>
            </a:r>
            <a:r>
              <a:rPr lang="en" sz="900" u="sng">
                <a:solidFill>
                  <a:srgbClr val="1A73E8"/>
                </a:solidFill>
                <a:latin typeface="Google Sans"/>
                <a:ea typeface="Google Sans"/>
                <a:cs typeface="Google Sans"/>
                <a:sym typeface="Google Sans"/>
                <a:hlinkClick r:id="rId2">
                  <a:extLst>
                    <a:ext uri="{A12FA001-AC4F-418D-AE19-62706E023703}">
                      <ahyp:hlinkClr val="tx"/>
                    </a:ext>
                  </a:extLst>
                </a:hlinkClick>
              </a:rPr>
              <a:t>PPF/MDF expense forecast</a:t>
            </a:r>
            <a:r>
              <a:rPr lang="en" sz="900">
                <a:solidFill>
                  <a:srgbClr val="202124"/>
                </a:solidFill>
                <a:latin typeface="Google Sans"/>
                <a:ea typeface="Google Sans"/>
                <a:cs typeface="Google Sans"/>
                <a:sym typeface="Google Sans"/>
              </a:rPr>
              <a:t> (ongoing issue driven by partner application approval vs. pipe attainment timing difference)</a:t>
            </a:r>
            <a:endParaRPr sz="900">
              <a:solidFill>
                <a:srgbClr val="202124"/>
              </a:solidFill>
              <a:latin typeface="Google Sans"/>
              <a:ea typeface="Google Sans"/>
              <a:cs typeface="Google Sans"/>
              <a:sym typeface="Google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26e3e090f9c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26e3e090f9c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26e3e090f9c_8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26e3e090f9c_8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2c8c9e9500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2c8c9e9500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Regional Insights: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Regional support has improved, resulting in faster resolution of tickets from last month compared to this month.</a:t>
            </a:r>
            <a:endParaRPr/>
          </a:p>
          <a:p>
            <a:pPr indent="0" lvl="0" marL="0" rtl="0" algn="l">
              <a:spcBef>
                <a:spcPts val="0"/>
              </a:spcBef>
              <a:spcAft>
                <a:spcPts val="0"/>
              </a:spcAft>
              <a:buClr>
                <a:schemeClr val="dk1"/>
              </a:buClr>
              <a:buSzPts val="1100"/>
              <a:buFont typeface="Arial"/>
              <a:buNone/>
            </a:pPr>
            <a:r>
              <a:rPr lang="en"/>
              <a:t>Further investigation will be conducted to determine why satisfaction surveys from LATAM have not been received.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1f2ade9c1e4_0_3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1f2ade9c1e4_0_3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g1f2ade9c1e4_0_3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1" name="Google Shape;2151;g1f2ade9c1e4_0_3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1f2e044486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1f2e044486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2bdab4047ed_3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2bdab4047ed_3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2bd2bf2375f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2bd2bf2375f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2bdb591ad44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2bdb591ad44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2ccb3fe710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2ccb3fe710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1f2ade9c1e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1f2ade9c1e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NORTHAM Commentary</a:t>
            </a:r>
            <a:endParaRPr/>
          </a:p>
          <a:p>
            <a:pPr indent="0" lvl="0" marL="0" rtl="0" algn="l">
              <a:spcBef>
                <a:spcPts val="0"/>
              </a:spcBef>
              <a:spcAft>
                <a:spcPts val="0"/>
              </a:spcAft>
              <a:buClr>
                <a:schemeClr val="dk1"/>
              </a:buClr>
              <a:buSzPts val="1100"/>
              <a:buFont typeface="Arial"/>
              <a:buNone/>
            </a:pPr>
            <a:r>
              <a:rPr b="1" lang="en"/>
              <a:t>Northam GCP QSO</a:t>
            </a:r>
            <a:r>
              <a:rPr lang="en"/>
              <a:t> pacing is likely to achieve Q1 plan</a:t>
            </a:r>
            <a:endParaRPr/>
          </a:p>
          <a:p>
            <a:pPr indent="0" lvl="0" marL="0" rtl="0" algn="l">
              <a:spcBef>
                <a:spcPts val="0"/>
              </a:spcBef>
              <a:spcAft>
                <a:spcPts val="0"/>
              </a:spcAft>
              <a:buClr>
                <a:schemeClr val="dk1"/>
              </a:buClr>
              <a:buSzPts val="1100"/>
              <a:buFont typeface="Arial"/>
              <a:buNone/>
            </a:pPr>
            <a:r>
              <a:rPr lang="en"/>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a:t>
            </a:r>
            <a:r>
              <a:rPr lang="en"/>
              <a:t>increase</a:t>
            </a:r>
            <a:r>
              <a:rPr lang="en"/>
              <a:t> pacing). In the </a:t>
            </a:r>
            <a:r>
              <a:rPr lang="en"/>
              <a:t>next</a:t>
            </a:r>
            <a:r>
              <a:rPr lang="en"/>
              <a:t> 2wks we should see more accurate pacing direction for the quarter. Nin works w/Partner. GGD OKR Insights review is a great place for background. </a:t>
            </a:r>
            <a:endParaRPr/>
          </a:p>
          <a:p>
            <a:pPr indent="0" lvl="0" marL="0" rtl="0" algn="l">
              <a:spcBef>
                <a:spcPts val="0"/>
              </a:spcBef>
              <a:spcAft>
                <a:spcPts val="0"/>
              </a:spcAft>
              <a:buClr>
                <a:schemeClr val="dk1"/>
              </a:buClr>
              <a:buSzPts val="1100"/>
              <a:buFont typeface="Arial"/>
              <a:buNone/>
            </a:pPr>
            <a:r>
              <a:rPr lang="en"/>
              <a:t>BoB updates impacted start of the year; OB attribution tagging has not been completed yet so we’re experiencing a lag in OB; Should correct as this gets resolved. Highlights — Huge average deal sizes; w/w momentum gaining after Jan. MKTG is </a:t>
            </a:r>
            <a:r>
              <a:rPr lang="en"/>
              <a:t>contributing &gt;30% of their mktg cont. Rate;</a:t>
            </a:r>
            <a:endParaRPr/>
          </a:p>
          <a:p>
            <a:pPr indent="0" lvl="0" marL="0" rtl="0" algn="l">
              <a:spcBef>
                <a:spcPts val="0"/>
              </a:spcBef>
              <a:spcAft>
                <a:spcPts val="0"/>
              </a:spcAft>
              <a:buClr>
                <a:schemeClr val="dk1"/>
              </a:buClr>
              <a:buSzPts val="1100"/>
              <a:buFont typeface="Arial"/>
              <a:buNone/>
            </a:pPr>
            <a:r>
              <a:rPr b="1" lang="en"/>
              <a:t>GCP JAPAC</a:t>
            </a:r>
            <a:r>
              <a:rPr lang="en"/>
              <a:t> - APAC specifically acct is up in Corp/select but down in ENT which is the most important segment to the overall plan; need to increase engagement there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SMB GWS</a:t>
            </a:r>
            <a:r>
              <a:rPr lang="en"/>
              <a:t> is being accounted for separately which is why we have 2 repeating columns</a:t>
            </a:r>
            <a:endParaRPr/>
          </a:p>
          <a:p>
            <a:pPr indent="0" lvl="0" marL="0" rtl="0" algn="l">
              <a:spcBef>
                <a:spcPts val="0"/>
              </a:spcBef>
              <a:spcAft>
                <a:spcPts val="0"/>
              </a:spcAft>
              <a:buClr>
                <a:schemeClr val="dk1"/>
              </a:buClr>
              <a:buSzPts val="1100"/>
              <a:buFont typeface="Arial"/>
              <a:buNone/>
            </a:pPr>
            <a:r>
              <a:rPr lang="en"/>
              <a:t>GWS QSOs need ~400 more to pace at 100%; GWS contact sales -310 QSOs Y/Y - at a global level the miss is Contact Sales</a:t>
            </a:r>
            <a:endParaRPr/>
          </a:p>
          <a:p>
            <a:pPr indent="0" lvl="0" marL="0" rtl="0" algn="l">
              <a:spcBef>
                <a:spcPts val="0"/>
              </a:spcBef>
              <a:spcAft>
                <a:spcPts val="0"/>
              </a:spcAft>
              <a:buClr>
                <a:schemeClr val="dk1"/>
              </a:buClr>
              <a:buSzPts val="1100"/>
              <a:buFont typeface="Arial"/>
              <a:buNone/>
            </a:pPr>
            <a:r>
              <a:rPr lang="en"/>
              <a:t>GWS top of funnel is healthey and should be a bullish indicator for the coming 120 days</a:t>
            </a:r>
            <a:endParaRPr/>
          </a:p>
          <a:p>
            <a:pPr indent="0" lvl="0" marL="0" rtl="0" algn="l">
              <a:spcBef>
                <a:spcPts val="0"/>
              </a:spcBef>
              <a:spcAft>
                <a:spcPts val="0"/>
              </a:spcAft>
              <a:buClr>
                <a:schemeClr val="dk1"/>
              </a:buClr>
              <a:buSzPts val="1100"/>
              <a:buFont typeface="Arial"/>
              <a:buNone/>
            </a:pPr>
            <a:r>
              <a:rPr lang="en"/>
              <a:t>EMEA GWS has the same issue as GCP JAPAC w/ENT down y/y; JAPAC GWS ENT engagement is down y/y; JAPAN GWS engagement is -71% y/y, JAPANs top of funnel does not look healthy in the GWS</a:t>
            </a:r>
            <a:endParaRPr/>
          </a:p>
          <a:p>
            <a:pPr indent="0" lvl="0" marL="0" rtl="0" algn="l">
              <a:spcBef>
                <a:spcPts val="0"/>
              </a:spcBef>
              <a:spcAft>
                <a:spcPts val="0"/>
              </a:spcAft>
              <a:buClr>
                <a:schemeClr val="dk1"/>
              </a:buClr>
              <a:buSzPts val="1100"/>
              <a:buFont typeface="Arial"/>
              <a:buNone/>
            </a:pPr>
            <a:r>
              <a:rPr lang="en"/>
              <a:t>LATAM/Northam are fine on GWS engagement </a:t>
            </a:r>
            <a:endParaRPr/>
          </a:p>
          <a:p>
            <a:pPr indent="0" lvl="0" marL="0" rtl="0" algn="l">
              <a:spcBef>
                <a:spcPts val="0"/>
              </a:spcBef>
              <a:spcAft>
                <a:spcPts val="0"/>
              </a:spcAft>
              <a:buClr>
                <a:schemeClr val="dk1"/>
              </a:buClr>
              <a:buSzPts val="1100"/>
              <a:buFont typeface="Arial"/>
              <a:buNone/>
            </a:pPr>
            <a:r>
              <a:rPr lang="en"/>
              <a:t>AB ask Kristena/ Sarah P. w/observations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Partner - prewire Adriana that i’ll ask her to speak to the results here, her or Aamlan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1f2ade9c1e4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1f2ade9c1e4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2bd1d41d57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2bd1d41d57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NORTHAM Start-ups Commentary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increase pacing). In the next 2wks we should see more accurate pacing direction for the quarter. Nin works w/Partner. GGD OKR Insights review is a great place for background.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BoB updates impacted start of the year; OB attribution tagging has not been completed yet so we’re experiencing a lag in OB; Should correct as this gets resolved. Highlights — Huge average deal sizes; w/w momentum gaining after Jan. MKTG is contributing &gt;30% of their mktg cont. Rate;</a:t>
            </a:r>
            <a:endParaRPr>
              <a:solidFill>
                <a:schemeClr val="dk1"/>
              </a:solidFill>
            </a:endParaRPr>
          </a:p>
          <a:p>
            <a:pPr indent="0" lvl="0" marL="0" rtl="0" algn="l">
              <a:lnSpc>
                <a:spcPct val="120000"/>
              </a:lnSpc>
              <a:spcBef>
                <a:spcPts val="0"/>
              </a:spcBef>
              <a:spcAft>
                <a:spcPts val="50"/>
              </a:spcAft>
              <a:buClr>
                <a:schemeClr val="dk1"/>
              </a:buClr>
              <a:buSzPts val="1100"/>
              <a:buFont typeface="Arial"/>
              <a:buNone/>
            </a:pPr>
            <a:r>
              <a:t/>
            </a:r>
            <a:endParaRPr sz="22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2bcb1c2f8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2bcb1c2f8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JN/Lonnie are aware of this </a:t>
            </a:r>
            <a:r>
              <a:rPr lang="en"/>
              <a:t>occurrence</a:t>
            </a:r>
            <a:r>
              <a:rPr lang="en"/>
              <a:t> and are reviewing A3.0 to see if outliers could be driving these results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2bdb591ad44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2bdb591ad44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g2bdb591ad4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2bdb591ad4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NORTHAM trouble areas: GWS Named and GCP SMB→total miss for region</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High % fo spend–any concerns for enough juice left for remainder of year?</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Key Insights</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Google Sans"/>
              <a:ea typeface="Google Sans"/>
              <a:cs typeface="Google Sans"/>
              <a:sym typeface="Google Sans"/>
            </a:endParaRPr>
          </a:p>
          <a:p>
            <a:pPr indent="-304800" lvl="0" marL="4572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Partner has achieved 60% of H1 target, on track to exceed targets at 150% attainment end of Q2</a:t>
            </a:r>
            <a:endParaRPr b="1" sz="1200">
              <a:solidFill>
                <a:schemeClr val="dk1"/>
              </a:solidFill>
              <a:latin typeface="Google Sans"/>
              <a:ea typeface="Google Sans"/>
              <a:cs typeface="Google Sans"/>
              <a:sym typeface="Google Sans"/>
            </a:endParaRPr>
          </a:p>
          <a:p>
            <a:pPr indent="-304800" lvl="1" marL="914400" rtl="0" algn="l">
              <a:spcBef>
                <a:spcPts val="0"/>
              </a:spcBef>
              <a:spcAft>
                <a:spcPts val="0"/>
              </a:spcAft>
              <a:buClr>
                <a:schemeClr val="dk1"/>
              </a:buClr>
              <a:buSzPts val="1200"/>
              <a:buFont typeface="Google Sans"/>
              <a:buChar char="○"/>
            </a:pPr>
            <a:r>
              <a:rPr b="1" lang="en" sz="1200">
                <a:solidFill>
                  <a:schemeClr val="dk1"/>
                </a:solidFill>
                <a:latin typeface="Google Sans"/>
                <a:ea typeface="Google Sans"/>
                <a:cs typeface="Google Sans"/>
                <a:sym typeface="Google Sans"/>
              </a:rPr>
              <a:t>Few outlier deals that are inflating attainment currently</a:t>
            </a:r>
            <a:endParaRPr b="1"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1200">
              <a:solidFill>
                <a:srgbClr val="4285F4"/>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What went well?</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LATAM has highest integration % in field programs which lends to high pipeline target attainment %</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Overall consistent results with FY22 Pipeline in Q1</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SMB Sub-targets were hit for both products</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200">
                <a:solidFill>
                  <a:srgbClr val="4285F4"/>
                </a:solidFill>
                <a:latin typeface="Google Sans"/>
                <a:ea typeface="Google Sans"/>
                <a:cs typeface="Google Sans"/>
                <a:sym typeface="Google Sans"/>
              </a:rPr>
              <a:t>Opportunity Areas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Need more GWS partner demand for marketing; also see lack of Googler interest in GWS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Focus of growth in Corp/SMB, not focused on enterprise, Partner is changing incentive structure to grow Corp/SMB</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Despite having high partner integration in field programs Japan sourced least pipeline against their target in Q1</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2bdb591ad44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2bdb591ad44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g2bdb591ad44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2bdb591ad44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AMER: </a:t>
            </a:r>
            <a:r>
              <a:rPr lang="en" sz="1000">
                <a:solidFill>
                  <a:schemeClr val="dk1"/>
                </a:solidFill>
                <a:latin typeface="Google Sans"/>
                <a:ea typeface="Google Sans"/>
                <a:cs typeface="Google Sans"/>
                <a:sym typeface="Google Sans"/>
              </a:rPr>
              <a:t>Outlier Deals: DXC Technology Services LLC, $68M</a:t>
            </a:r>
            <a:endParaRPr sz="10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Google Sans"/>
                <a:ea typeface="Google Sans"/>
                <a:cs typeface="Google Sans"/>
                <a:sym typeface="Google Sans"/>
              </a:rPr>
              <a:t>APAC SMB: Awantec Systems Sdn Bhd, $11M</a:t>
            </a:r>
            <a:endParaRPr sz="1000">
              <a:solidFill>
                <a:schemeClr val="dk1"/>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Seasonality: Funding </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Definitely a reality at this time of year. Incentive campaigns are just getting started with some partner funding only receiving approval in February. Even the ones that received funding in January are still in their nascent phases. In 2023, we saw 71% of GWS Q1 pipeline come in March, 47% for GCP. So there's an element of ramp up.</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Seasonality: Next</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Another challenge that is unique to this year is that many of our partners are allocating much of their time/budget/focus to preparing for Next in April. It's hard to quantify that impact, but the month before Next in 2023 (July) was the 2nd lowest pipeline month of the year (I'll caveat that July is also the start of H2 and endures the same funding challenges that January does). </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Opp/Tagging Hygiene:</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Just like Mohan recommended, we're working with partners to examine S0 opportunities to see if any can be progressed. We are also working with partners to ensure that opportunities are appropriately tagged with campaign codes. The Partner Pipeline is over $700m so far, but only 10% of that is attributed to Marketing which is significantly below historical averages (~30%). We estimate that there could be upwards of $100m in unrealized pipeline and we started working with partners this week to audit campaign tagging.</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GWS:</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Just as a note, GWS is at 174% YoY pipeline. Even though we are technically behind pace, the pipeline has been extremely healthy compared to the same period last year. Considering March had 71% of the total Q1 2023 pipeline, if we see similar late-quarter growth then we should feel optimistic about hitting targets.</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GCP:</a:t>
            </a:r>
            <a:endParaRPr sz="1050">
              <a:solidFill>
                <a:srgbClr val="444746"/>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Google Sans"/>
                <a:ea typeface="Google Sans"/>
                <a:cs typeface="Google Sans"/>
                <a:sym typeface="Google Sans"/>
              </a:rPr>
              <a:t>QSOs are up 52% YoY, but we haven't seen the whale deals that we saw last year. We're hoping that the tagging audit is helpful in this regard--90% of the untagged partner-sourced pipeline are Select/Enterprise accounts, which tend to have a much higher average deal size.</a:t>
            </a:r>
            <a:endParaRPr sz="1000">
              <a:solidFill>
                <a:schemeClr val="dk1"/>
              </a:solidFill>
              <a:highlight>
                <a:srgbClr val="FFFFFF"/>
              </a:highlight>
              <a:latin typeface="Google Sans"/>
              <a:ea typeface="Google Sans"/>
              <a:cs typeface="Google Sans"/>
              <a:sym typeface="Google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g1f2ade9c1e4_0_3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1f2ade9c1e4_0_3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Commentary:</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We’re on track for Total Online+Hybrid Revenue target </a:t>
            </a:r>
            <a:r>
              <a:rPr lang="en" sz="1000">
                <a:solidFill>
                  <a:schemeClr val="dk1"/>
                </a:solidFill>
                <a:latin typeface="Google Sans"/>
                <a:ea typeface="Google Sans"/>
                <a:cs typeface="Google Sans"/>
                <a:sym typeface="Google Sans"/>
              </a:rPr>
              <a:t>(106% performance to Plan) driven by revenue growth/ramp from strong SMB customer acquisition performance in previous quarters which contributed to upside in Existing Revenue and strong performance from our cross-sell program. </a:t>
            </a:r>
            <a:endParaRPr b="1" sz="1000">
              <a:solidFill>
                <a:schemeClr val="dk1"/>
              </a:solidFill>
              <a:latin typeface="Google Sans"/>
              <a:ea typeface="Google Sans"/>
              <a:cs typeface="Google Sans"/>
              <a:sym typeface="Google Sans"/>
            </a:endParaRPr>
          </a:p>
          <a:p>
            <a:pPr indent="-279400" lvl="0" marL="914400" rtl="0" algn="l">
              <a:lnSpc>
                <a:spcPct val="115000"/>
              </a:lnSpc>
              <a:spcBef>
                <a:spcPts val="0"/>
              </a:spcBef>
              <a:spcAft>
                <a:spcPts val="0"/>
              </a:spcAft>
              <a:buClr>
                <a:schemeClr val="dk1"/>
              </a:buClr>
              <a:buSzPts val="800"/>
              <a:buFont typeface="Google Sans"/>
              <a:buChar char="●"/>
            </a:pPr>
            <a:r>
              <a:t/>
            </a:r>
            <a:endParaRPr sz="1000">
              <a:solidFill>
                <a:schemeClr val="dk1"/>
              </a:solidFill>
              <a:latin typeface="Google Sans"/>
              <a:ea typeface="Google Sans"/>
              <a:cs typeface="Google Sans"/>
              <a:sym typeface="Google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1f2ade9c1e4_0_3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1f2ade9c1e4_0_3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1" marL="914400" rtl="0" algn="l">
              <a:lnSpc>
                <a:spcPct val="115000"/>
              </a:lnSpc>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EMEA is seeing lower trial volume MoM (</a:t>
            </a:r>
            <a:r>
              <a:rPr b="1" lang="en" sz="1000">
                <a:solidFill>
                  <a:schemeClr val="dk1"/>
                </a:solidFill>
                <a:latin typeface="Google Sans"/>
                <a:ea typeface="Google Sans"/>
                <a:cs typeface="Google Sans"/>
                <a:sym typeface="Google Sans"/>
              </a:rPr>
              <a:t>-18% MoM</a:t>
            </a:r>
            <a:r>
              <a:rPr lang="en" sz="1000">
                <a:solidFill>
                  <a:schemeClr val="dk1"/>
                </a:solidFill>
                <a:latin typeface="Google Sans"/>
                <a:ea typeface="Google Sans"/>
                <a:cs typeface="Google Sans"/>
                <a:sym typeface="Google Sans"/>
              </a:rPr>
              <a:t>) due to campaign changes we implemented to comply with DMA and e-Privacy. We are keeping a close eye on this region and exploring ways to minimize the negative impact.</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 fell short of target for New Customer Conversions </a:t>
            </a:r>
            <a:r>
              <a:rPr lang="en" sz="1000">
                <a:solidFill>
                  <a:schemeClr val="dk1"/>
                </a:solidFill>
                <a:latin typeface="Google Sans"/>
                <a:ea typeface="Google Sans"/>
                <a:cs typeface="Google Sans"/>
                <a:sym typeface="Google Sans"/>
              </a:rPr>
              <a:t>(92% performance to Plan). January's conversion target was modeled based on October's known trial volume and a forecasted conversion rate which we fell short of. Conversion rates have declined as more of our trial  volume has come from AI and Paid demand prospecting channels, both of which grew considerably in H2'23. Since conversion is a 3+ month lagging metric, we are now seeing the true scale of the rate decline—and it's lower than what we forecasted for the year ahead. We anticipate falling short of our conversion plan again next month, and likely the month after. We will invest in three areas to improve the conversion rate and close the gap to plan as we progress through FY24: (1) improving the quality of Paid trials, (2) improving onboarding experiences for top products, and (3) accelerating graduation from free tier to credit usage.</a:t>
            </a:r>
            <a:endParaRPr sz="1000">
              <a:solidFill>
                <a:schemeClr val="dk1"/>
              </a:solidFill>
              <a:highlight>
                <a:srgbClr val="C9DAF8"/>
              </a:highlight>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lang="en" sz="1000">
                <a:solidFill>
                  <a:schemeClr val="dk1"/>
                </a:solidFill>
                <a:highlight>
                  <a:srgbClr val="C9DAF8"/>
                </a:highlight>
                <a:latin typeface="Google Sans"/>
                <a:ea typeface="Google Sans"/>
                <a:cs typeface="Google Sans"/>
                <a:sym typeface="Google Sans"/>
              </a:rPr>
              <a:t>The YoY growth in CTR was driven by continued strength and growth in AI-related traffic, which continues to deliver strong CTR (33%) compared to sitewide average of 22%. AI-related use cases pages continue to gain more organic traffic, and improve upon their click through rates.</a:t>
            </a:r>
            <a:endParaRPr sz="1000">
              <a:solidFill>
                <a:schemeClr val="dk1"/>
              </a:solidFill>
              <a:highlight>
                <a:srgbClr val="C9DAF8"/>
              </a:highlight>
              <a:latin typeface="Google Sans"/>
              <a:ea typeface="Google Sans"/>
              <a:cs typeface="Google Sans"/>
              <a:sym typeface="Google Sans"/>
            </a:endParaRPr>
          </a:p>
          <a:p>
            <a:pPr indent="-292100" lvl="3" marL="1828800" rtl="0" algn="l">
              <a:lnSpc>
                <a:spcPct val="115000"/>
              </a:lnSpc>
              <a:spcBef>
                <a:spcPts val="0"/>
              </a:spcBef>
              <a:spcAft>
                <a:spcPts val="0"/>
              </a:spcAft>
              <a:buClr>
                <a:schemeClr val="dk1"/>
              </a:buClr>
              <a:buSzPts val="1000"/>
              <a:buFont typeface="Google Sans"/>
              <a:buChar char="●"/>
            </a:pPr>
            <a:r>
              <a:rPr lang="en" sz="1000">
                <a:solidFill>
                  <a:schemeClr val="dk1"/>
                </a:solidFill>
                <a:highlight>
                  <a:srgbClr val="C9DAF8"/>
                </a:highlight>
                <a:latin typeface="Google Sans"/>
                <a:ea typeface="Google Sans"/>
                <a:cs typeface="Google Sans"/>
                <a:sym typeface="Google Sans"/>
              </a:rPr>
              <a:t>/use-cases/ai-summarization grew MoM organic traffic 779% and free trial clicks 1,024%, resulting in above-average CTR of 49.3%.</a:t>
            </a:r>
            <a:endParaRPr sz="1000">
              <a:solidFill>
                <a:schemeClr val="dk1"/>
              </a:solidFill>
              <a:highlight>
                <a:srgbClr val="C9DAF8"/>
              </a:highlight>
              <a:latin typeface="Google Sans"/>
              <a:ea typeface="Google Sans"/>
              <a:cs typeface="Google Sans"/>
              <a:sym typeface="Google Sans"/>
            </a:endParaRPr>
          </a:p>
          <a:p>
            <a:pPr indent="-292100" lvl="3" marL="1828800" rtl="0" algn="l">
              <a:lnSpc>
                <a:spcPct val="115000"/>
              </a:lnSpc>
              <a:spcBef>
                <a:spcPts val="0"/>
              </a:spcBef>
              <a:spcAft>
                <a:spcPts val="0"/>
              </a:spcAft>
              <a:buClr>
                <a:schemeClr val="dk1"/>
              </a:buClr>
              <a:buSzPts val="1000"/>
              <a:buFont typeface="Google Sans"/>
              <a:buChar char="●"/>
            </a:pPr>
            <a:r>
              <a:rPr lang="en" sz="1000">
                <a:solidFill>
                  <a:schemeClr val="dk1"/>
                </a:solidFill>
                <a:highlight>
                  <a:srgbClr val="C9DAF8"/>
                </a:highlight>
                <a:latin typeface="Google Sans"/>
                <a:ea typeface="Google Sans"/>
                <a:cs typeface="Google Sans"/>
                <a:sym typeface="Google Sans"/>
              </a:rPr>
              <a:t>/use-cases/free-ai-tools grew MoM organic traffic 134% and free trial clicks 120%, resulting in CTR of 18.3%.</a:t>
            </a:r>
            <a:endParaRPr sz="1000">
              <a:solidFill>
                <a:schemeClr val="dk1"/>
              </a:solidFill>
              <a:highlight>
                <a:srgbClr val="C9DAF8"/>
              </a:highlight>
              <a:latin typeface="Google Sans"/>
              <a:ea typeface="Google Sans"/>
              <a:cs typeface="Google Sans"/>
              <a:sym typeface="Google Sans"/>
            </a:endParaRPr>
          </a:p>
          <a:p>
            <a:pPr indent="-292100" lvl="0" marL="457200" rtl="0" algn="l">
              <a:lnSpc>
                <a:spcPct val="115000"/>
              </a:lnSpc>
              <a:spcBef>
                <a:spcPts val="0"/>
              </a:spcBef>
              <a:spcAft>
                <a:spcPts val="0"/>
              </a:spcAft>
              <a:buClr>
                <a:schemeClr val="dk1"/>
              </a:buClr>
              <a:buSzPts val="1000"/>
              <a:buFont typeface="Google Sans"/>
              <a:buChar char="●"/>
            </a:pPr>
            <a:r>
              <a:t/>
            </a:r>
            <a:endParaRPr sz="1000">
              <a:solidFill>
                <a:schemeClr val="dk1"/>
              </a:solidFill>
              <a:latin typeface="Google Sans"/>
              <a:ea typeface="Google Sans"/>
              <a:cs typeface="Google Sans"/>
              <a:sym typeface="Google Sans"/>
            </a:endParaRPr>
          </a:p>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 fell short of target for New Customer Conversions </a:t>
            </a:r>
            <a:r>
              <a:rPr lang="en" sz="1000">
                <a:solidFill>
                  <a:schemeClr val="dk1"/>
                </a:solidFill>
                <a:latin typeface="Google Sans"/>
                <a:ea typeface="Google Sans"/>
                <a:cs typeface="Google Sans"/>
                <a:sym typeface="Google Sans"/>
              </a:rPr>
              <a:t>(92% performance to Plan). January's conversion target was modeled based on October's known trial volume and a forecasted conversion rate which we fell short of. Conversion rates have declined as more of our trial  volume has come from AI and Paid demand prospecting channels, both of which grew considerably in H2'23. Since conversion is a 3+ month lagging metric, we are now seeing the true scale of the rate decline—and it's lower than what we forecasted for the year ahead. We anticipate falling short of our conversion plan again next month, and likely the month after. We will invest in three areas to improve the conversion rate and close the gap to plan as we progress through FY24: (1) improving the quality of Paid trials, (2) improving onboarding experiences for top products, and (3) accelerating graduation from free tier to credit usage.</a:t>
            </a:r>
            <a:endParaRPr sz="1000">
              <a:solidFill>
                <a:schemeClr val="dk1"/>
              </a:solidFill>
              <a:latin typeface="Google Sans"/>
              <a:ea typeface="Google Sans"/>
              <a:cs typeface="Google Sans"/>
              <a:sym typeface="Google Sans"/>
            </a:endParaRPr>
          </a:p>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We’re on track for Trial Signups target </a:t>
            </a:r>
            <a:r>
              <a:rPr lang="en" sz="1000">
                <a:solidFill>
                  <a:schemeClr val="dk1"/>
                </a:solidFill>
                <a:latin typeface="Google Sans"/>
                <a:ea typeface="Google Sans"/>
                <a:cs typeface="Google Sans"/>
                <a:sym typeface="Google Sans"/>
              </a:rPr>
              <a:t>(100% performance to Plan) driven by paid search efficiencies, non-branded SEO, expansion of paid media prospecting, and demand funnel optimizations. Conversions from the January signups will begin to yield revenue returns in April. As noted above, we will begin to pivot our paid demand campaigns toward maximizing quality trials based on usage signals. This may initially result in some trial quantity decline as we test and learn how best to tune our campaigns against the new quality objective.</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2c8c9e9500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2c8c9e9500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g1f2ade9c1e4_0_3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9" name="Google Shape;2429;g1f2ade9c1e4_0_3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3C4043"/>
                </a:solidFill>
                <a:latin typeface="Google Sans"/>
                <a:ea typeface="Google Sans"/>
                <a:cs typeface="Google Sans"/>
                <a:sym typeface="Google Sans"/>
              </a:rPr>
              <a:t>CORE</a:t>
            </a:r>
            <a:endParaRPr b="1"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Total revenue (Core) at 102%, benefiting from a strong Q4 2023</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Due to a strong Q4, we entered 2024 with greater MRR than originally modeled ($271.5M actual MRR vs $267.5M modeled MRR), resulting in Jan overperformance (99% of Jan target comes from Recurring). </a:t>
            </a:r>
            <a:endParaRPr sz="700">
              <a:solidFill>
                <a:srgbClr val="3C4043"/>
              </a:solidFill>
              <a:latin typeface="Google Sans"/>
              <a:ea typeface="Google Sans"/>
              <a:cs typeface="Google Sans"/>
              <a:sym typeface="Google Sans"/>
            </a:endParaRPr>
          </a:p>
          <a:p>
            <a:pPr indent="0" lvl="0" marL="457200" rtl="0" algn="l">
              <a:spcBef>
                <a:spcPts val="0"/>
              </a:spcBef>
              <a:spcAft>
                <a:spcPts val="0"/>
              </a:spcAft>
              <a:buClr>
                <a:schemeClr val="dk1"/>
              </a:buClr>
              <a:buSzPts val="1100"/>
              <a:buFont typeface="Arial"/>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New seat acquisition currently on track (316K new Jan seats, 113% to target)</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New seat overperformance largely driven by “Other/Unknown” channel. Working with BI team on updating mapping methodology and identifying why seats come in without UTM info.</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Expect some minor decreases to Jan new seats in coming months as additional fraud is tagged, but PA is improving our fraud logic to limit this impact.</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New customer ARPU +46% YoY due to Sunrise price increase and premium SKU defaulting improvements</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700">
              <a:solidFill>
                <a:srgbClr val="3C4043"/>
              </a:solidFill>
              <a:latin typeface="Google Sans"/>
              <a:ea typeface="Google Sans"/>
              <a:cs typeface="Google Sans"/>
              <a:sym typeface="Google Sans"/>
            </a:endParaRPr>
          </a:p>
          <a:p>
            <a:pPr indent="0" lvl="0" marL="0" rtl="0" algn="l">
              <a:spcBef>
                <a:spcPts val="0"/>
              </a:spcBef>
              <a:spcAft>
                <a:spcPts val="0"/>
              </a:spcAft>
              <a:buNone/>
            </a:pPr>
            <a:r>
              <a:rPr b="1" lang="en" sz="700">
                <a:solidFill>
                  <a:srgbClr val="3C4043"/>
                </a:solidFill>
                <a:latin typeface="Google Sans"/>
                <a:ea typeface="Google Sans"/>
                <a:cs typeface="Google Sans"/>
                <a:sym typeface="Google Sans"/>
              </a:rPr>
              <a:t>Expansion revenue at 186% of target, </a:t>
            </a:r>
            <a:r>
              <a:rPr b="1" lang="en" sz="700" strike="sngStrike">
                <a:solidFill>
                  <a:srgbClr val="3C4043"/>
                </a:solidFill>
                <a:latin typeface="Google Sans"/>
                <a:ea typeface="Google Sans"/>
                <a:cs typeface="Google Sans"/>
                <a:sym typeface="Google Sans"/>
              </a:rPr>
              <a:t>partially driven by higher than expected seat expansion</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FF0000"/>
              </a:buClr>
              <a:buSzPts val="700"/>
              <a:buFont typeface="Google Sans"/>
              <a:buChar char="●"/>
            </a:pPr>
            <a:r>
              <a:rPr lang="en" sz="700">
                <a:solidFill>
                  <a:srgbClr val="FF0000"/>
                </a:solidFill>
                <a:latin typeface="Google Sans"/>
                <a:ea typeface="Google Sans"/>
                <a:cs typeface="Google Sans"/>
                <a:sym typeface="Google Sans"/>
              </a:rPr>
              <a:t>2/27 update: product finance seat expansion data may be bugged and is under investigation.</a:t>
            </a:r>
            <a:endParaRPr sz="700">
              <a:solidFill>
                <a:srgbClr val="FF0000"/>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Watchouts moving forwards</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222222"/>
              </a:buClr>
              <a:buSzPts val="700"/>
              <a:buFont typeface="Google Sans Text"/>
              <a:buChar char="●"/>
            </a:pPr>
            <a:r>
              <a:rPr b="1" lang="en" sz="700">
                <a:solidFill>
                  <a:srgbClr val="3C4043"/>
                </a:solidFill>
                <a:latin typeface="Google Sans"/>
                <a:ea typeface="Google Sans"/>
                <a:cs typeface="Google Sans"/>
                <a:sym typeface="Google Sans"/>
              </a:rPr>
              <a:t>Sunrise M6 price increase: </a:t>
            </a:r>
            <a:r>
              <a:rPr lang="en" sz="700">
                <a:solidFill>
                  <a:srgbClr val="3C4043"/>
                </a:solidFill>
                <a:latin typeface="Google Sans"/>
                <a:ea typeface="Google Sans"/>
                <a:cs typeface="Google Sans"/>
                <a:sym typeface="Google Sans"/>
              </a:rPr>
              <a:t>In 3 weeks since price change announcement, shift to commit and seat loss looks comparable to M5 behavior for our Early cohort, but we expect a much stronger signal after the first invoice (Mar 1).</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chemeClr val="dk1"/>
              </a:buClr>
              <a:buSzPts val="700"/>
              <a:buFont typeface="Google Sans Text"/>
              <a:buChar char="●"/>
            </a:pPr>
            <a:r>
              <a:rPr b="1" lang="en" sz="700">
                <a:solidFill>
                  <a:srgbClr val="3C4043"/>
                </a:solidFill>
                <a:latin typeface="Google Sans"/>
                <a:ea typeface="Google Sans"/>
                <a:cs typeface="Google Sans"/>
                <a:sym typeface="Google Sans"/>
              </a:rPr>
              <a:t>Segment changes:</a:t>
            </a:r>
            <a:r>
              <a:rPr lang="en" sz="700">
                <a:solidFill>
                  <a:srgbClr val="3C4043"/>
                </a:solidFill>
                <a:latin typeface="Google Sans"/>
                <a:ea typeface="Google Sans"/>
                <a:cs typeface="Google Sans"/>
                <a:sym typeface="Google Sans"/>
              </a:rPr>
              <a:t> January movement out of Untouched is within range of initial expectations (Movement to Field: ~$106M in-year impact vs. target adjustment of ~$113M; Movement to Touched/Partner: ~$6M in-year impact vs ~$8M modeled). We will monitor and adjust targets in a monthly forum with Sales. </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b="1" lang="en" sz="700">
                <a:solidFill>
                  <a:srgbClr val="3C4043"/>
                </a:solidFill>
                <a:latin typeface="Google Sans"/>
                <a:ea typeface="Google Sans"/>
                <a:cs typeface="Google Sans"/>
                <a:sym typeface="Google Sans"/>
              </a:rPr>
              <a:t>Cookie consent: </a:t>
            </a:r>
            <a:r>
              <a:rPr lang="en" sz="700">
                <a:solidFill>
                  <a:srgbClr val="3C4043"/>
                </a:solidFill>
                <a:latin typeface="Google Sans"/>
                <a:ea typeface="Google Sans"/>
                <a:cs typeface="Google Sans"/>
                <a:sym typeface="Google Sans"/>
              </a:rPr>
              <a:t>As of 2/1, we are no longer able to optimize EMEA media spend towards trial start [expected impact -$4M-$11M]. We expect initial results and re-forecasting from Media Lab in mid-Feb and fuller understanding of seats impact by early March.</a:t>
            </a:r>
            <a:endParaRPr sz="700">
              <a:solidFill>
                <a:srgbClr val="3C4043"/>
              </a:solidFill>
              <a:latin typeface="Google Sans"/>
              <a:ea typeface="Google Sans"/>
              <a:cs typeface="Google Sans"/>
              <a:sym typeface="Google Sans"/>
            </a:endParaRPr>
          </a:p>
          <a:p>
            <a:pPr indent="0" lvl="0" marL="0" rtl="0" algn="l">
              <a:spcBef>
                <a:spcPts val="0"/>
              </a:spcBef>
              <a:spcAft>
                <a:spcPts val="0"/>
              </a:spcAft>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700">
                <a:solidFill>
                  <a:srgbClr val="3C4043"/>
                </a:solidFill>
                <a:latin typeface="Google Sans"/>
                <a:ea typeface="Google Sans"/>
                <a:cs typeface="Google Sans"/>
                <a:sym typeface="Google Sans"/>
              </a:rPr>
              <a:t>_____________________________________________________________________</a:t>
            </a:r>
            <a:endParaRPr sz="700">
              <a:solidFill>
                <a:srgbClr val="3C4043"/>
              </a:solidFill>
              <a:latin typeface="Google Sans"/>
              <a:ea typeface="Google Sans"/>
              <a:cs typeface="Google Sans"/>
              <a:sym typeface="Google Sans"/>
            </a:endParaRPr>
          </a:p>
          <a:p>
            <a:pPr indent="0" lvl="0" marL="0" rtl="0" algn="l">
              <a:spcBef>
                <a:spcPts val="0"/>
              </a:spcBef>
              <a:spcAft>
                <a:spcPts val="0"/>
              </a:spcAft>
              <a:buNone/>
            </a:pPr>
            <a:r>
              <a:rPr lang="en" sz="700">
                <a:solidFill>
                  <a:srgbClr val="3C4043"/>
                </a:solidFill>
                <a:latin typeface="Google Sans"/>
                <a:ea typeface="Google Sans"/>
                <a:cs typeface="Google Sans"/>
                <a:sym typeface="Google Sans"/>
              </a:rPr>
              <a:t>AI</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Total revenue at 32%: gap exists between tops-down target and bottoms-up plan </a:t>
            </a:r>
            <a:r>
              <a:rPr lang="en" sz="700">
                <a:solidFill>
                  <a:srgbClr val="3C4043"/>
                </a:solidFill>
                <a:latin typeface="Google Sans"/>
                <a:ea typeface="Google Sans"/>
                <a:cs typeface="Google Sans"/>
                <a:sym typeface="Google Sans"/>
              </a:rPr>
              <a:t>[</a:t>
            </a:r>
            <a:r>
              <a:rPr lang="en" sz="700" u="sng">
                <a:solidFill>
                  <a:srgbClr val="1A73E8"/>
                </a:solidFill>
                <a:latin typeface="Google Sans"/>
                <a:ea typeface="Google Sans"/>
                <a:cs typeface="Google Sans"/>
                <a:sym typeface="Google Sans"/>
                <a:hlinkClick r:id="rId2">
                  <a:extLst>
                    <a:ext uri="{A12FA001-AC4F-418D-AE19-62706E023703}">
                      <ahyp:hlinkClr val="tx"/>
                    </a:ext>
                  </a:extLst>
                </a:hlinkClick>
              </a:rPr>
              <a:t>link</a:t>
            </a:r>
            <a:r>
              <a:rPr lang="en" sz="700">
                <a:solidFill>
                  <a:srgbClr val="3C4043"/>
                </a:solidFill>
                <a:latin typeface="Google Sans"/>
                <a:ea typeface="Google Sans"/>
                <a:cs typeface="Google Sans"/>
                <a:sym typeface="Google Sans"/>
              </a:rPr>
              <a:t>]</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Bottom-up model adds up 127K paid licenses and $13.5M revenue as compared to 502K paid licenses and $52M in tops-down target. </a:t>
            </a:r>
            <a:r>
              <a:rPr lang="en" sz="700" u="sng">
                <a:solidFill>
                  <a:srgbClr val="1A73E8"/>
                </a:solidFill>
                <a:latin typeface="Google Sans"/>
                <a:ea typeface="Google Sans"/>
                <a:cs typeface="Google Sans"/>
                <a:sym typeface="Google Sans"/>
                <a:hlinkClick r:id="rId3">
                  <a:extLst>
                    <a:ext uri="{A12FA001-AC4F-418D-AE19-62706E023703}">
                      <ahyp:hlinkClr val="tx"/>
                    </a:ext>
                  </a:extLst>
                </a:hlinkClick>
              </a:rPr>
              <a:t>Project Jasmine</a:t>
            </a:r>
            <a:r>
              <a:rPr lang="en" sz="700">
                <a:solidFill>
                  <a:srgbClr val="3C4043"/>
                </a:solidFill>
                <a:latin typeface="Google Sans"/>
                <a:ea typeface="Google Sans"/>
                <a:cs typeface="Google Sans"/>
                <a:sym typeface="Google Sans"/>
              </a:rPr>
              <a:t> in place to accelerate Duet trajectory.</a:t>
            </a:r>
            <a:endParaRPr sz="700">
              <a:solidFill>
                <a:srgbClr val="3C4043"/>
              </a:solidFill>
              <a:latin typeface="Google Sans"/>
              <a:ea typeface="Google Sans"/>
              <a:cs typeface="Google Sans"/>
              <a:sym typeface="Google Sans"/>
            </a:endParaRPr>
          </a:p>
          <a:p>
            <a:pPr indent="0" lvl="0" marL="457200" rtl="0" algn="l">
              <a:spcBef>
                <a:spcPts val="0"/>
              </a:spcBef>
              <a:spcAft>
                <a:spcPts val="0"/>
              </a:spcAft>
              <a:buClr>
                <a:schemeClr val="dk1"/>
              </a:buClr>
              <a:buSzPts val="1100"/>
              <a:buFont typeface="Arial"/>
              <a:buNone/>
            </a:pPr>
            <a:r>
              <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Duet revenue currently coming in primarily through Existing customers, testing add-on capability in sign-up flow next week</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5% of licenses in January came from new core SKU customers, which is expected to increase</a:t>
            </a:r>
            <a:endParaRPr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b="1" sz="700">
              <a:solidFill>
                <a:srgbClr val="3C404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700">
                <a:solidFill>
                  <a:srgbClr val="3C4043"/>
                </a:solidFill>
                <a:latin typeface="Google Sans"/>
                <a:ea typeface="Google Sans"/>
                <a:cs typeface="Google Sans"/>
                <a:sym typeface="Google Sans"/>
              </a:rPr>
              <a:t>Trial-to-paid rate high at 76%, likely due to trials primarily coming from customers with high intent</a:t>
            </a:r>
            <a:endParaRPr b="1"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Duet only offered ad add-on to existing customers that already have billing established, leading to high conversion [looking into better trial-to-paid benchmarks]</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Product team also closely tracking engagement in go/duet-product-dash</a:t>
            </a:r>
            <a:endParaRPr sz="700">
              <a:solidFill>
                <a:srgbClr val="3C4043"/>
              </a:solidFill>
              <a:latin typeface="Google Sans"/>
              <a:ea typeface="Google Sans"/>
              <a:cs typeface="Google Sans"/>
              <a:sym typeface="Google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2bd2bf2375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2bd2bf2375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g2bdb591ad44_7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6" name="Google Shape;2466;g2bdb591ad44_7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1f2ade9c1e4_0_3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1f2ade9c1e4_0_3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2bdb591ad44_7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2bdb591ad44_7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2be0c6f2757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2be0c6f2757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2bdb591ad44_7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2bdb591ad44_7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1f2ade9c1e4_0_6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1f2ade9c1e4_0_6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2c8c9e9500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2c8c9e9500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highlight>
                <a:srgbClr val="C9DAF8"/>
              </a:highlight>
              <a:latin typeface="Google Sans"/>
              <a:ea typeface="Google Sans"/>
              <a:cs typeface="Google Sans"/>
              <a:sym typeface="Google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2c8c9e95006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2c8c9e95006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Commentary:</a:t>
            </a:r>
            <a:endParaRPr sz="1000">
              <a:solidFill>
                <a:schemeClr val="dk1"/>
              </a:solidFill>
              <a:latin typeface="Google Sans"/>
              <a:ea typeface="Google Sans"/>
              <a:cs typeface="Google Sans"/>
              <a:sym typeface="Google Sans"/>
            </a:endParaRPr>
          </a:p>
          <a:p>
            <a:pPr indent="-292100" lvl="1" marL="914400" rtl="0" algn="l">
              <a:lnSpc>
                <a:spcPct val="115000"/>
              </a:lnSpc>
              <a:spcBef>
                <a:spcPts val="0"/>
              </a:spcBef>
              <a:spcAft>
                <a:spcPts val="0"/>
              </a:spcAft>
              <a:buClr>
                <a:schemeClr val="dk1"/>
              </a:buClr>
              <a:buSzPts val="1000"/>
              <a:buFont typeface="Google Sans"/>
              <a:buChar char="○"/>
            </a:pPr>
            <a:r>
              <a:rPr b="1" lang="en" sz="1000">
                <a:solidFill>
                  <a:schemeClr val="dk1"/>
                </a:solidFill>
                <a:latin typeface="Google Sans"/>
                <a:ea typeface="Google Sans"/>
                <a:cs typeface="Google Sans"/>
                <a:sym typeface="Google Sans"/>
              </a:rPr>
              <a:t>We’re on track for Total Online+Hybrid Revenue target </a:t>
            </a:r>
            <a:r>
              <a:rPr lang="en" sz="1000">
                <a:solidFill>
                  <a:schemeClr val="dk1"/>
                </a:solidFill>
                <a:latin typeface="Google Sans"/>
                <a:ea typeface="Google Sans"/>
                <a:cs typeface="Google Sans"/>
                <a:sym typeface="Google Sans"/>
              </a:rPr>
              <a:t>(106% performance to Plan) driven by revenue growth/ramp from strong SMB customer acquisition performance in previous quarters which contributed to upside in Existing Revenue and strong performance from our cross-sell program. </a:t>
            </a:r>
            <a:endParaRPr b="1"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Sales Ops took the revenue targets MZ gave them and pushed to back half of the year→ </a:t>
            </a:r>
            <a:r>
              <a:rPr lang="en" sz="1000">
                <a:solidFill>
                  <a:schemeClr val="dk1"/>
                </a:solidFill>
                <a:latin typeface="Google Sans"/>
                <a:ea typeface="Google Sans"/>
                <a:cs typeface="Google Sans"/>
                <a:sym typeface="Google Sans"/>
              </a:rPr>
              <a:t>which</a:t>
            </a:r>
            <a:r>
              <a:rPr lang="en" sz="1000">
                <a:solidFill>
                  <a:schemeClr val="dk1"/>
                </a:solidFill>
                <a:latin typeface="Google Sans"/>
                <a:ea typeface="Google Sans"/>
                <a:cs typeface="Google Sans"/>
                <a:sym typeface="Google Sans"/>
              </a:rPr>
              <a:t> spells some concern for H2</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Supporting Analysis from Max: New In Year Revenue is ramping at model, seeing more spend per conversion for most regions. Those </a:t>
            </a:r>
            <a:r>
              <a:rPr lang="en" sz="1000">
                <a:solidFill>
                  <a:schemeClr val="dk1"/>
                </a:solidFill>
                <a:latin typeface="Google Sans"/>
                <a:ea typeface="Google Sans"/>
                <a:cs typeface="Google Sans"/>
                <a:sym typeface="Google Sans"/>
              </a:rPr>
              <a:t>conversions</a:t>
            </a:r>
            <a:r>
              <a:rPr lang="en" sz="1000">
                <a:solidFill>
                  <a:schemeClr val="dk1"/>
                </a:solidFill>
                <a:latin typeface="Google Sans"/>
                <a:ea typeface="Google Sans"/>
                <a:cs typeface="Google Sans"/>
                <a:sym typeface="Google Sans"/>
              </a:rPr>
              <a:t> have all year to contribute to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Outsized trial signups for AI in Q4, showing lower conversions than historic averages</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Absolute numbers of conversions are going up, just the rates are down (up 7% YoY compared to 38% on FTs)</a:t>
            </a:r>
            <a:endParaRPr sz="1000">
              <a:solidFill>
                <a:schemeClr val="dk1"/>
              </a:solidFill>
              <a:latin typeface="Google Sans"/>
              <a:ea typeface="Google Sans"/>
              <a:cs typeface="Google Sans"/>
              <a:sym typeface="Google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2c8c9e95006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2c8c9e95006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JAPAC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chemeClr val="dk1"/>
                </a:solidFill>
                <a:latin typeface="Google Sans"/>
                <a:ea typeface="Google Sans"/>
                <a:cs typeface="Google Sans"/>
                <a:sym typeface="Google Sans"/>
              </a:rPr>
              <a:t>Conversions Overall: Plan for whole year is everyones plan was 20-30%, whereas </a:t>
            </a:r>
            <a:endParaRPr sz="1000">
              <a:solidFill>
                <a:schemeClr val="dk1"/>
              </a:solidFill>
              <a:latin typeface="Google Sans"/>
              <a:ea typeface="Google Sans"/>
              <a:cs typeface="Google Sans"/>
              <a:sym typeface="Google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2c89474f152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2c89474f152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H2 revenue drive: panel</a:t>
            </a:r>
            <a:endParaRPr sz="700">
              <a:solidFill>
                <a:srgbClr val="3C4043"/>
              </a:solidFill>
              <a:latin typeface="Google Sans"/>
              <a:ea typeface="Google Sans"/>
              <a:cs typeface="Google Sans"/>
              <a:sym typeface="Google Sans"/>
            </a:endParaRPr>
          </a:p>
          <a:p>
            <a:pPr indent="-273050" lvl="0" marL="457200" rtl="0" algn="l">
              <a:spcBef>
                <a:spcPts val="0"/>
              </a:spcBef>
              <a:spcAft>
                <a:spcPts val="0"/>
              </a:spcAft>
              <a:buClr>
                <a:srgbClr val="3C4043"/>
              </a:buClr>
              <a:buSzPts val="700"/>
              <a:buFont typeface="Google Sans"/>
              <a:buChar char="●"/>
            </a:pPr>
            <a:r>
              <a:rPr lang="en" sz="700">
                <a:solidFill>
                  <a:srgbClr val="3C4043"/>
                </a:solidFill>
                <a:latin typeface="Google Sans"/>
                <a:ea typeface="Google Sans"/>
                <a:cs typeface="Google Sans"/>
                <a:sym typeface="Google Sans"/>
              </a:rPr>
              <a:t>Engagement rates at 30%-&gt; check with Rustam </a:t>
            </a:r>
            <a:endParaRPr sz="700">
              <a:solidFill>
                <a:srgbClr val="3C4043"/>
              </a:solidFill>
              <a:latin typeface="Google Sans"/>
              <a:ea typeface="Google Sans"/>
              <a:cs typeface="Google Sans"/>
              <a:sym typeface="Google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26e3e090f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26e3e090f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3050" lvl="0" marL="457200" rtl="0" algn="l">
              <a:spcBef>
                <a:spcPts val="0"/>
              </a:spcBef>
              <a:spcAft>
                <a:spcPts val="0"/>
              </a:spcAft>
              <a:buClr>
                <a:srgbClr val="3C4043"/>
              </a:buClr>
              <a:buSzPts val="700"/>
              <a:buFont typeface="Google Sans"/>
              <a:buChar char="●"/>
            </a:pPr>
            <a:r>
              <a:t/>
            </a:r>
            <a:endParaRPr sz="700">
              <a:solidFill>
                <a:srgbClr val="3C4043"/>
              </a:solidFill>
              <a:latin typeface="Google Sans"/>
              <a:ea typeface="Google Sans"/>
              <a:cs typeface="Google Sans"/>
              <a:sym typeface="Google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Gray">
  <p:cSld name="CUSTOM_2_5_1_1_2">
    <p:spTree>
      <p:nvGrpSpPr>
        <p:cNvPr id="748" name="Shape 748"/>
        <p:cNvGrpSpPr/>
        <p:nvPr/>
      </p:nvGrpSpPr>
      <p:grpSpPr>
        <a:xfrm>
          <a:off x="0" y="0"/>
          <a:ext cx="0" cy="0"/>
          <a:chOff x="0" y="0"/>
          <a:chExt cx="0" cy="0"/>
        </a:xfrm>
      </p:grpSpPr>
      <p:sp>
        <p:nvSpPr>
          <p:cNvPr id="749" name="Google Shape;749;p104"/>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50" name="Google Shape;750;p104"/>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51" name="Google Shape;751;p104"/>
          <p:cNvGrpSpPr/>
          <p:nvPr/>
        </p:nvGrpSpPr>
        <p:grpSpPr>
          <a:xfrm>
            <a:off x="8469122" y="4803781"/>
            <a:ext cx="420491" cy="137010"/>
            <a:chOff x="0" y="0"/>
            <a:chExt cx="2077525" cy="676925"/>
          </a:xfrm>
        </p:grpSpPr>
        <p:sp>
          <p:nvSpPr>
            <p:cNvPr id="752" name="Google Shape;752;p10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3" name="Google Shape;753;p10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4" name="Google Shape;754;p10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10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10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10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58" name="Google Shape;758;p104"/>
          <p:cNvSpPr/>
          <p:nvPr/>
        </p:nvSpPr>
        <p:spPr>
          <a:xfrm rot="5400000">
            <a:off x="348000" y="1113350"/>
            <a:ext cx="359100" cy="10551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59" name="Google Shape;759;p104"/>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Orange">
  <p:cSld name="CUSTOM_2_5_1_1_1">
    <p:spTree>
      <p:nvGrpSpPr>
        <p:cNvPr id="760" name="Shape 760"/>
        <p:cNvGrpSpPr/>
        <p:nvPr/>
      </p:nvGrpSpPr>
      <p:grpSpPr>
        <a:xfrm>
          <a:off x="0" y="0"/>
          <a:ext cx="0" cy="0"/>
          <a:chOff x="0" y="0"/>
          <a:chExt cx="0" cy="0"/>
        </a:xfrm>
      </p:grpSpPr>
      <p:sp>
        <p:nvSpPr>
          <p:cNvPr id="761" name="Google Shape;761;p105"/>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62" name="Google Shape;762;p105"/>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63" name="Google Shape;763;p105"/>
          <p:cNvGrpSpPr/>
          <p:nvPr/>
        </p:nvGrpSpPr>
        <p:grpSpPr>
          <a:xfrm>
            <a:off x="8469122" y="4803781"/>
            <a:ext cx="420491" cy="137010"/>
            <a:chOff x="0" y="0"/>
            <a:chExt cx="2077525" cy="676925"/>
          </a:xfrm>
        </p:grpSpPr>
        <p:sp>
          <p:nvSpPr>
            <p:cNvPr id="764" name="Google Shape;764;p10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5" name="Google Shape;765;p10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6" name="Google Shape;766;p10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7" name="Google Shape;767;p10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10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10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70" name="Google Shape;770;p105"/>
          <p:cNvSpPr/>
          <p:nvPr/>
        </p:nvSpPr>
        <p:spPr>
          <a:xfrm rot="5400000">
            <a:off x="348000" y="1113350"/>
            <a:ext cx="359100" cy="1055100"/>
          </a:xfrm>
          <a:prstGeom prst="round2SameRect">
            <a:avLst>
              <a:gd fmla="val 50000" name="adj1"/>
              <a:gd fmla="val 0" name="adj2"/>
            </a:avLst>
          </a:prstGeom>
          <a:solidFill>
            <a:srgbClr val="FA7B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1" name="Google Shape;771;p105"/>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Cyan">
  <p:cSld name="CUSTOM_2_5_1_1_1_1">
    <p:spTree>
      <p:nvGrpSpPr>
        <p:cNvPr id="772" name="Shape 772"/>
        <p:cNvGrpSpPr/>
        <p:nvPr/>
      </p:nvGrpSpPr>
      <p:grpSpPr>
        <a:xfrm>
          <a:off x="0" y="0"/>
          <a:ext cx="0" cy="0"/>
          <a:chOff x="0" y="0"/>
          <a:chExt cx="0" cy="0"/>
        </a:xfrm>
      </p:grpSpPr>
      <p:sp>
        <p:nvSpPr>
          <p:cNvPr id="773" name="Google Shape;773;p106"/>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74" name="Google Shape;774;p106"/>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75" name="Google Shape;775;p106"/>
          <p:cNvGrpSpPr/>
          <p:nvPr/>
        </p:nvGrpSpPr>
        <p:grpSpPr>
          <a:xfrm>
            <a:off x="8469122" y="4803781"/>
            <a:ext cx="420491" cy="137010"/>
            <a:chOff x="0" y="0"/>
            <a:chExt cx="2077525" cy="676925"/>
          </a:xfrm>
        </p:grpSpPr>
        <p:sp>
          <p:nvSpPr>
            <p:cNvPr id="776" name="Google Shape;776;p10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7" name="Google Shape;777;p10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8" name="Google Shape;778;p10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9" name="Google Shape;779;p10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0" name="Google Shape;780;p10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10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82" name="Google Shape;782;p106"/>
          <p:cNvSpPr/>
          <p:nvPr/>
        </p:nvSpPr>
        <p:spPr>
          <a:xfrm rot="5400000">
            <a:off x="348000" y="1113350"/>
            <a:ext cx="359100" cy="1055100"/>
          </a:xfrm>
          <a:prstGeom prst="round2SameRect">
            <a:avLst>
              <a:gd fmla="val 50000" name="adj1"/>
              <a:gd fmla="val 0" name="adj2"/>
            </a:avLst>
          </a:prstGeom>
          <a:solidFill>
            <a:srgbClr val="24C1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3" name="Google Shape;783;p106"/>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Pink">
  <p:cSld name="CUSTOM_2_5_1_1_1_1_1">
    <p:spTree>
      <p:nvGrpSpPr>
        <p:cNvPr id="784" name="Shape 784"/>
        <p:cNvGrpSpPr/>
        <p:nvPr/>
      </p:nvGrpSpPr>
      <p:grpSpPr>
        <a:xfrm>
          <a:off x="0" y="0"/>
          <a:ext cx="0" cy="0"/>
          <a:chOff x="0" y="0"/>
          <a:chExt cx="0" cy="0"/>
        </a:xfrm>
      </p:grpSpPr>
      <p:sp>
        <p:nvSpPr>
          <p:cNvPr id="785" name="Google Shape;785;p107"/>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86" name="Google Shape;786;p107"/>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87" name="Google Shape;787;p107"/>
          <p:cNvGrpSpPr/>
          <p:nvPr/>
        </p:nvGrpSpPr>
        <p:grpSpPr>
          <a:xfrm>
            <a:off x="8469122" y="4803781"/>
            <a:ext cx="420491" cy="137010"/>
            <a:chOff x="0" y="0"/>
            <a:chExt cx="2077525" cy="676925"/>
          </a:xfrm>
        </p:grpSpPr>
        <p:sp>
          <p:nvSpPr>
            <p:cNvPr id="788" name="Google Shape;788;p10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9" name="Google Shape;789;p10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10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10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10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10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94" name="Google Shape;794;p107"/>
          <p:cNvSpPr/>
          <p:nvPr/>
        </p:nvSpPr>
        <p:spPr>
          <a:xfrm rot="5400000">
            <a:off x="348000" y="1113350"/>
            <a:ext cx="359100" cy="1055100"/>
          </a:xfrm>
          <a:prstGeom prst="round2SameRect">
            <a:avLst>
              <a:gd fmla="val 50000" name="adj1"/>
              <a:gd fmla="val 0" name="adj2"/>
            </a:avLst>
          </a:prstGeom>
          <a:solidFill>
            <a:srgbClr val="F43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5" name="Google Shape;795;p107"/>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Purple">
  <p:cSld name="CUSTOM_2_5_1_1_1_1_1_1">
    <p:spTree>
      <p:nvGrpSpPr>
        <p:cNvPr id="796" name="Shape 796"/>
        <p:cNvGrpSpPr/>
        <p:nvPr/>
      </p:nvGrpSpPr>
      <p:grpSpPr>
        <a:xfrm>
          <a:off x="0" y="0"/>
          <a:ext cx="0" cy="0"/>
          <a:chOff x="0" y="0"/>
          <a:chExt cx="0" cy="0"/>
        </a:xfrm>
      </p:grpSpPr>
      <p:sp>
        <p:nvSpPr>
          <p:cNvPr id="797" name="Google Shape;797;p108"/>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98" name="Google Shape;798;p108"/>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99" name="Google Shape;799;p108"/>
          <p:cNvGrpSpPr/>
          <p:nvPr/>
        </p:nvGrpSpPr>
        <p:grpSpPr>
          <a:xfrm>
            <a:off x="8469122" y="4803781"/>
            <a:ext cx="420491" cy="137010"/>
            <a:chOff x="0" y="0"/>
            <a:chExt cx="2077525" cy="676925"/>
          </a:xfrm>
        </p:grpSpPr>
        <p:sp>
          <p:nvSpPr>
            <p:cNvPr id="800" name="Google Shape;800;p10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10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10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3" name="Google Shape;803;p10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4" name="Google Shape;804;p10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5" name="Google Shape;805;p10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06" name="Google Shape;806;p108"/>
          <p:cNvSpPr/>
          <p:nvPr/>
        </p:nvSpPr>
        <p:spPr>
          <a:xfrm rot="5400000">
            <a:off x="348000" y="1113350"/>
            <a:ext cx="359100" cy="1055100"/>
          </a:xfrm>
          <a:prstGeom prst="round2SameRect">
            <a:avLst>
              <a:gd fmla="val 50000" name="adj1"/>
              <a:gd fmla="val 0" name="adj2"/>
            </a:avLst>
          </a:prstGeom>
          <a:solidFill>
            <a:srgbClr val="A142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7" name="Google Shape;807;p108"/>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
    <p:spTree>
      <p:nvGrpSpPr>
        <p:cNvPr id="808" name="Shape 808"/>
        <p:cNvGrpSpPr/>
        <p:nvPr/>
      </p:nvGrpSpPr>
      <p:grpSpPr>
        <a:xfrm>
          <a:off x="0" y="0"/>
          <a:ext cx="0" cy="0"/>
          <a:chOff x="0" y="0"/>
          <a:chExt cx="0" cy="0"/>
        </a:xfrm>
      </p:grpSpPr>
      <p:sp>
        <p:nvSpPr>
          <p:cNvPr id="809" name="Google Shape;809;p109"/>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0" name="Google Shape;810;p109"/>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11" name="Google Shape;811;p109"/>
          <p:cNvGrpSpPr/>
          <p:nvPr/>
        </p:nvGrpSpPr>
        <p:grpSpPr>
          <a:xfrm>
            <a:off x="8469122" y="4803781"/>
            <a:ext cx="420491" cy="137010"/>
            <a:chOff x="0" y="0"/>
            <a:chExt cx="2077525" cy="676925"/>
          </a:xfrm>
        </p:grpSpPr>
        <p:sp>
          <p:nvSpPr>
            <p:cNvPr id="812" name="Google Shape;812;p10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3" name="Google Shape;813;p10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4" name="Google Shape;814;p10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5" name="Google Shape;815;p10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6" name="Google Shape;816;p10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7" name="Google Shape;817;p10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18" name="Google Shape;818;p10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19" name="Google Shape;819;p109"/>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20" name="Google Shape;820;p10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21" name="Google Shape;821;p109"/>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22" name="Google Shape;822;p109"/>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
    <p:spTree>
      <p:nvGrpSpPr>
        <p:cNvPr id="823" name="Shape 823"/>
        <p:cNvGrpSpPr/>
        <p:nvPr/>
      </p:nvGrpSpPr>
      <p:grpSpPr>
        <a:xfrm>
          <a:off x="0" y="0"/>
          <a:ext cx="0" cy="0"/>
          <a:chOff x="0" y="0"/>
          <a:chExt cx="0" cy="0"/>
        </a:xfrm>
      </p:grpSpPr>
      <p:sp>
        <p:nvSpPr>
          <p:cNvPr id="824" name="Google Shape;824;p110"/>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25" name="Google Shape;825;p110"/>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26" name="Google Shape;826;p110"/>
          <p:cNvGrpSpPr/>
          <p:nvPr/>
        </p:nvGrpSpPr>
        <p:grpSpPr>
          <a:xfrm>
            <a:off x="8469122" y="4803781"/>
            <a:ext cx="420491" cy="137010"/>
            <a:chOff x="0" y="0"/>
            <a:chExt cx="2077525" cy="676925"/>
          </a:xfrm>
        </p:grpSpPr>
        <p:sp>
          <p:nvSpPr>
            <p:cNvPr id="827" name="Google Shape;827;p11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8" name="Google Shape;828;p11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9" name="Google Shape;829;p11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0" name="Google Shape;830;p11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1" name="Google Shape;831;p11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2" name="Google Shape;832;p11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33" name="Google Shape;833;p11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34" name="Google Shape;834;p11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35" name="Google Shape;835;p110"/>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Yellow">
  <p:cSld name="CUSTOM_7_1_1">
    <p:spTree>
      <p:nvGrpSpPr>
        <p:cNvPr id="836" name="Shape 836"/>
        <p:cNvGrpSpPr/>
        <p:nvPr/>
      </p:nvGrpSpPr>
      <p:grpSpPr>
        <a:xfrm>
          <a:off x="0" y="0"/>
          <a:ext cx="0" cy="0"/>
          <a:chOff x="0" y="0"/>
          <a:chExt cx="0" cy="0"/>
        </a:xfrm>
      </p:grpSpPr>
      <p:sp>
        <p:nvSpPr>
          <p:cNvPr id="837" name="Google Shape;837;p111"/>
          <p:cNvSpPr/>
          <p:nvPr/>
        </p:nvSpPr>
        <p:spPr>
          <a:xfrm rot="5400000">
            <a:off x="500700" y="-345175"/>
            <a:ext cx="237000" cy="1238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8" name="Google Shape;838;p111"/>
          <p:cNvSpPr/>
          <p:nvPr/>
        </p:nvSpPr>
        <p:spPr>
          <a:xfrm>
            <a:off x="-22475" y="155525"/>
            <a:ext cx="57900" cy="49926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39" name="Google Shape;839;p111"/>
          <p:cNvGrpSpPr/>
          <p:nvPr/>
        </p:nvGrpSpPr>
        <p:grpSpPr>
          <a:xfrm>
            <a:off x="8469122" y="4803781"/>
            <a:ext cx="420491" cy="137010"/>
            <a:chOff x="0" y="0"/>
            <a:chExt cx="2077525" cy="676925"/>
          </a:xfrm>
        </p:grpSpPr>
        <p:sp>
          <p:nvSpPr>
            <p:cNvPr id="840" name="Google Shape;840;p1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1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1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1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1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1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46" name="Google Shape;846;p11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47" name="Google Shape;847;p111"/>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48" name="Google Shape;848;p11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49" name="Google Shape;849;p111"/>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50" name="Google Shape;850;p111"/>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3"/>
              </a:buClr>
              <a:buSzPts val="900"/>
              <a:buNone/>
              <a:defRPr sz="900">
                <a:solidFill>
                  <a:schemeClr val="accent3"/>
                </a:solidFill>
              </a:defRPr>
            </a:lvl1pPr>
            <a:lvl2pPr lvl="1">
              <a:lnSpc>
                <a:spcPct val="100000"/>
              </a:lnSpc>
              <a:spcBef>
                <a:spcPts val="0"/>
              </a:spcBef>
              <a:spcAft>
                <a:spcPts val="0"/>
              </a:spcAft>
              <a:buClr>
                <a:schemeClr val="accent3"/>
              </a:buClr>
              <a:buSzPts val="900"/>
              <a:buNone/>
              <a:defRPr sz="900">
                <a:solidFill>
                  <a:schemeClr val="accent3"/>
                </a:solidFill>
              </a:defRPr>
            </a:lvl2pPr>
            <a:lvl3pPr lvl="2">
              <a:lnSpc>
                <a:spcPct val="100000"/>
              </a:lnSpc>
              <a:spcBef>
                <a:spcPts val="0"/>
              </a:spcBef>
              <a:spcAft>
                <a:spcPts val="0"/>
              </a:spcAft>
              <a:buClr>
                <a:schemeClr val="accent3"/>
              </a:buClr>
              <a:buSzPts val="900"/>
              <a:buNone/>
              <a:defRPr sz="900">
                <a:solidFill>
                  <a:schemeClr val="accent3"/>
                </a:solidFill>
              </a:defRPr>
            </a:lvl3pPr>
            <a:lvl4pPr lvl="3">
              <a:lnSpc>
                <a:spcPct val="100000"/>
              </a:lnSpc>
              <a:spcBef>
                <a:spcPts val="0"/>
              </a:spcBef>
              <a:spcAft>
                <a:spcPts val="0"/>
              </a:spcAft>
              <a:buClr>
                <a:schemeClr val="accent3"/>
              </a:buClr>
              <a:buSzPts val="900"/>
              <a:buNone/>
              <a:defRPr sz="900">
                <a:solidFill>
                  <a:schemeClr val="accent3"/>
                </a:solidFill>
              </a:defRPr>
            </a:lvl4pPr>
            <a:lvl5pPr lvl="4">
              <a:lnSpc>
                <a:spcPct val="100000"/>
              </a:lnSpc>
              <a:spcBef>
                <a:spcPts val="0"/>
              </a:spcBef>
              <a:spcAft>
                <a:spcPts val="0"/>
              </a:spcAft>
              <a:buClr>
                <a:schemeClr val="accent3"/>
              </a:buClr>
              <a:buSzPts val="900"/>
              <a:buNone/>
              <a:defRPr sz="900">
                <a:solidFill>
                  <a:schemeClr val="accent3"/>
                </a:solidFill>
              </a:defRPr>
            </a:lvl5pPr>
            <a:lvl6pPr lvl="5">
              <a:lnSpc>
                <a:spcPct val="100000"/>
              </a:lnSpc>
              <a:spcBef>
                <a:spcPts val="0"/>
              </a:spcBef>
              <a:spcAft>
                <a:spcPts val="0"/>
              </a:spcAft>
              <a:buClr>
                <a:schemeClr val="accent3"/>
              </a:buClr>
              <a:buSzPts val="900"/>
              <a:buNone/>
              <a:defRPr sz="900">
                <a:solidFill>
                  <a:schemeClr val="accent3"/>
                </a:solidFill>
              </a:defRPr>
            </a:lvl6pPr>
            <a:lvl7pPr lvl="6">
              <a:lnSpc>
                <a:spcPct val="100000"/>
              </a:lnSpc>
              <a:spcBef>
                <a:spcPts val="0"/>
              </a:spcBef>
              <a:spcAft>
                <a:spcPts val="0"/>
              </a:spcAft>
              <a:buClr>
                <a:schemeClr val="accent3"/>
              </a:buClr>
              <a:buSzPts val="900"/>
              <a:buNone/>
              <a:defRPr sz="900">
                <a:solidFill>
                  <a:schemeClr val="accent3"/>
                </a:solidFill>
              </a:defRPr>
            </a:lvl7pPr>
            <a:lvl8pPr lvl="7">
              <a:lnSpc>
                <a:spcPct val="100000"/>
              </a:lnSpc>
              <a:spcBef>
                <a:spcPts val="0"/>
              </a:spcBef>
              <a:spcAft>
                <a:spcPts val="0"/>
              </a:spcAft>
              <a:buClr>
                <a:schemeClr val="accent3"/>
              </a:buClr>
              <a:buSzPts val="900"/>
              <a:buNone/>
              <a:defRPr sz="900">
                <a:solidFill>
                  <a:schemeClr val="accent3"/>
                </a:solidFill>
              </a:defRPr>
            </a:lvl8pPr>
            <a:lvl9pPr lvl="8">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
    <p:spTree>
      <p:nvGrpSpPr>
        <p:cNvPr id="851" name="Shape 851"/>
        <p:cNvGrpSpPr/>
        <p:nvPr/>
      </p:nvGrpSpPr>
      <p:grpSpPr>
        <a:xfrm>
          <a:off x="0" y="0"/>
          <a:ext cx="0" cy="0"/>
          <a:chOff x="0" y="0"/>
          <a:chExt cx="0" cy="0"/>
        </a:xfrm>
      </p:grpSpPr>
      <p:sp>
        <p:nvSpPr>
          <p:cNvPr id="852" name="Google Shape;852;p112"/>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3" name="Google Shape;853;p112"/>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54" name="Google Shape;854;p112"/>
          <p:cNvGrpSpPr/>
          <p:nvPr/>
        </p:nvGrpSpPr>
        <p:grpSpPr>
          <a:xfrm>
            <a:off x="8469122" y="4803781"/>
            <a:ext cx="420491" cy="137010"/>
            <a:chOff x="0" y="0"/>
            <a:chExt cx="2077525" cy="676925"/>
          </a:xfrm>
        </p:grpSpPr>
        <p:sp>
          <p:nvSpPr>
            <p:cNvPr id="855" name="Google Shape;855;p1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1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1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1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1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0" name="Google Shape;860;p1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61" name="Google Shape;861;p11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62" name="Google Shape;862;p112"/>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63" name="Google Shape;863;p11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64" name="Google Shape;864;p112"/>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65" name="Google Shape;865;p112"/>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4"/>
              </a:buClr>
              <a:buSzPts val="900"/>
              <a:buNone/>
              <a:defRPr sz="900">
                <a:solidFill>
                  <a:schemeClr val="accent4"/>
                </a:solidFill>
              </a:defRPr>
            </a:lvl1pPr>
            <a:lvl2pPr lvl="1">
              <a:lnSpc>
                <a:spcPct val="100000"/>
              </a:lnSpc>
              <a:spcBef>
                <a:spcPts val="0"/>
              </a:spcBef>
              <a:spcAft>
                <a:spcPts val="0"/>
              </a:spcAft>
              <a:buClr>
                <a:schemeClr val="accent4"/>
              </a:buClr>
              <a:buSzPts val="900"/>
              <a:buNone/>
              <a:defRPr sz="900">
                <a:solidFill>
                  <a:schemeClr val="accent4"/>
                </a:solidFill>
              </a:defRPr>
            </a:lvl2pPr>
            <a:lvl3pPr lvl="2">
              <a:lnSpc>
                <a:spcPct val="100000"/>
              </a:lnSpc>
              <a:spcBef>
                <a:spcPts val="0"/>
              </a:spcBef>
              <a:spcAft>
                <a:spcPts val="0"/>
              </a:spcAft>
              <a:buClr>
                <a:schemeClr val="accent4"/>
              </a:buClr>
              <a:buSzPts val="900"/>
              <a:buNone/>
              <a:defRPr sz="900">
                <a:solidFill>
                  <a:schemeClr val="accent4"/>
                </a:solidFill>
              </a:defRPr>
            </a:lvl3pPr>
            <a:lvl4pPr lvl="3">
              <a:lnSpc>
                <a:spcPct val="100000"/>
              </a:lnSpc>
              <a:spcBef>
                <a:spcPts val="0"/>
              </a:spcBef>
              <a:spcAft>
                <a:spcPts val="0"/>
              </a:spcAft>
              <a:buClr>
                <a:schemeClr val="accent4"/>
              </a:buClr>
              <a:buSzPts val="900"/>
              <a:buNone/>
              <a:defRPr sz="900">
                <a:solidFill>
                  <a:schemeClr val="accent4"/>
                </a:solidFill>
              </a:defRPr>
            </a:lvl4pPr>
            <a:lvl5pPr lvl="4">
              <a:lnSpc>
                <a:spcPct val="100000"/>
              </a:lnSpc>
              <a:spcBef>
                <a:spcPts val="0"/>
              </a:spcBef>
              <a:spcAft>
                <a:spcPts val="0"/>
              </a:spcAft>
              <a:buClr>
                <a:schemeClr val="accent4"/>
              </a:buClr>
              <a:buSzPts val="900"/>
              <a:buNone/>
              <a:defRPr sz="900">
                <a:solidFill>
                  <a:schemeClr val="accent4"/>
                </a:solidFill>
              </a:defRPr>
            </a:lvl5pPr>
            <a:lvl6pPr lvl="5">
              <a:lnSpc>
                <a:spcPct val="100000"/>
              </a:lnSpc>
              <a:spcBef>
                <a:spcPts val="0"/>
              </a:spcBef>
              <a:spcAft>
                <a:spcPts val="0"/>
              </a:spcAft>
              <a:buClr>
                <a:schemeClr val="accent4"/>
              </a:buClr>
              <a:buSzPts val="900"/>
              <a:buNone/>
              <a:defRPr sz="900">
                <a:solidFill>
                  <a:schemeClr val="accent4"/>
                </a:solidFill>
              </a:defRPr>
            </a:lvl6pPr>
            <a:lvl7pPr lvl="6">
              <a:lnSpc>
                <a:spcPct val="100000"/>
              </a:lnSpc>
              <a:spcBef>
                <a:spcPts val="0"/>
              </a:spcBef>
              <a:spcAft>
                <a:spcPts val="0"/>
              </a:spcAft>
              <a:buClr>
                <a:schemeClr val="accent4"/>
              </a:buClr>
              <a:buSzPts val="900"/>
              <a:buNone/>
              <a:defRPr sz="900">
                <a:solidFill>
                  <a:schemeClr val="accent4"/>
                </a:solidFill>
              </a:defRPr>
            </a:lvl7pPr>
            <a:lvl8pPr lvl="7">
              <a:lnSpc>
                <a:spcPct val="100000"/>
              </a:lnSpc>
              <a:spcBef>
                <a:spcPts val="0"/>
              </a:spcBef>
              <a:spcAft>
                <a:spcPts val="0"/>
              </a:spcAft>
              <a:buClr>
                <a:schemeClr val="accent4"/>
              </a:buClr>
              <a:buSzPts val="900"/>
              <a:buNone/>
              <a:defRPr sz="900">
                <a:solidFill>
                  <a:schemeClr val="accent4"/>
                </a:solidFill>
              </a:defRPr>
            </a:lvl8pPr>
            <a:lvl9pPr lvl="8">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ay">
  <p:cSld name="CUSTOM_7_1_2">
    <p:spTree>
      <p:nvGrpSpPr>
        <p:cNvPr id="866" name="Shape 866"/>
        <p:cNvGrpSpPr/>
        <p:nvPr/>
      </p:nvGrpSpPr>
      <p:grpSpPr>
        <a:xfrm>
          <a:off x="0" y="0"/>
          <a:ext cx="0" cy="0"/>
          <a:chOff x="0" y="0"/>
          <a:chExt cx="0" cy="0"/>
        </a:xfrm>
      </p:grpSpPr>
      <p:sp>
        <p:nvSpPr>
          <p:cNvPr id="867" name="Google Shape;867;p113"/>
          <p:cNvSpPr/>
          <p:nvPr/>
        </p:nvSpPr>
        <p:spPr>
          <a:xfrm rot="5400000">
            <a:off x="500700" y="-345175"/>
            <a:ext cx="237000" cy="12384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8" name="Google Shape;868;p113"/>
          <p:cNvSpPr/>
          <p:nvPr/>
        </p:nvSpPr>
        <p:spPr>
          <a:xfrm>
            <a:off x="-22475" y="155525"/>
            <a:ext cx="57900" cy="4992600"/>
          </a:xfrm>
          <a:prstGeom prst="rect">
            <a:avLst/>
          </a:prstGeom>
          <a:solidFill>
            <a:srgbClr val="9AA0A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69" name="Google Shape;869;p113"/>
          <p:cNvGrpSpPr/>
          <p:nvPr/>
        </p:nvGrpSpPr>
        <p:grpSpPr>
          <a:xfrm>
            <a:off x="8469122" y="4803781"/>
            <a:ext cx="420491" cy="137010"/>
            <a:chOff x="0" y="0"/>
            <a:chExt cx="2077525" cy="676925"/>
          </a:xfrm>
        </p:grpSpPr>
        <p:sp>
          <p:nvSpPr>
            <p:cNvPr id="870" name="Google Shape;870;p11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11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11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11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4" name="Google Shape;874;p11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5" name="Google Shape;875;p11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76" name="Google Shape;876;p11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77" name="Google Shape;877;p113"/>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78" name="Google Shape;878;p11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79" name="Google Shape;879;p113"/>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80" name="Google Shape;880;p113"/>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5"/>
              </a:buClr>
              <a:buSzPts val="900"/>
              <a:buNone/>
              <a:defRPr sz="900">
                <a:solidFill>
                  <a:schemeClr val="accent5"/>
                </a:solidFill>
              </a:defRPr>
            </a:lvl1pPr>
            <a:lvl2pPr lvl="1">
              <a:lnSpc>
                <a:spcPct val="100000"/>
              </a:lnSpc>
              <a:spcBef>
                <a:spcPts val="0"/>
              </a:spcBef>
              <a:spcAft>
                <a:spcPts val="0"/>
              </a:spcAft>
              <a:buClr>
                <a:schemeClr val="accent5"/>
              </a:buClr>
              <a:buSzPts val="900"/>
              <a:buNone/>
              <a:defRPr sz="900">
                <a:solidFill>
                  <a:schemeClr val="accent5"/>
                </a:solidFill>
              </a:defRPr>
            </a:lvl2pPr>
            <a:lvl3pPr lvl="2">
              <a:lnSpc>
                <a:spcPct val="100000"/>
              </a:lnSpc>
              <a:spcBef>
                <a:spcPts val="0"/>
              </a:spcBef>
              <a:spcAft>
                <a:spcPts val="0"/>
              </a:spcAft>
              <a:buClr>
                <a:schemeClr val="accent5"/>
              </a:buClr>
              <a:buSzPts val="900"/>
              <a:buNone/>
              <a:defRPr sz="900">
                <a:solidFill>
                  <a:schemeClr val="accent5"/>
                </a:solidFill>
              </a:defRPr>
            </a:lvl3pPr>
            <a:lvl4pPr lvl="3">
              <a:lnSpc>
                <a:spcPct val="100000"/>
              </a:lnSpc>
              <a:spcBef>
                <a:spcPts val="0"/>
              </a:spcBef>
              <a:spcAft>
                <a:spcPts val="0"/>
              </a:spcAft>
              <a:buClr>
                <a:schemeClr val="accent5"/>
              </a:buClr>
              <a:buSzPts val="900"/>
              <a:buNone/>
              <a:defRPr sz="900">
                <a:solidFill>
                  <a:schemeClr val="accent5"/>
                </a:solidFill>
              </a:defRPr>
            </a:lvl4pPr>
            <a:lvl5pPr lvl="4">
              <a:lnSpc>
                <a:spcPct val="100000"/>
              </a:lnSpc>
              <a:spcBef>
                <a:spcPts val="0"/>
              </a:spcBef>
              <a:spcAft>
                <a:spcPts val="0"/>
              </a:spcAft>
              <a:buClr>
                <a:schemeClr val="accent5"/>
              </a:buClr>
              <a:buSzPts val="900"/>
              <a:buNone/>
              <a:defRPr sz="900">
                <a:solidFill>
                  <a:schemeClr val="accent5"/>
                </a:solidFill>
              </a:defRPr>
            </a:lvl5pPr>
            <a:lvl6pPr lvl="5">
              <a:lnSpc>
                <a:spcPct val="100000"/>
              </a:lnSpc>
              <a:spcBef>
                <a:spcPts val="0"/>
              </a:spcBef>
              <a:spcAft>
                <a:spcPts val="0"/>
              </a:spcAft>
              <a:buClr>
                <a:schemeClr val="accent5"/>
              </a:buClr>
              <a:buSzPts val="900"/>
              <a:buNone/>
              <a:defRPr sz="900">
                <a:solidFill>
                  <a:schemeClr val="accent5"/>
                </a:solidFill>
              </a:defRPr>
            </a:lvl6pPr>
            <a:lvl7pPr lvl="6">
              <a:lnSpc>
                <a:spcPct val="100000"/>
              </a:lnSpc>
              <a:spcBef>
                <a:spcPts val="0"/>
              </a:spcBef>
              <a:spcAft>
                <a:spcPts val="0"/>
              </a:spcAft>
              <a:buClr>
                <a:schemeClr val="accent5"/>
              </a:buClr>
              <a:buSzPts val="900"/>
              <a:buNone/>
              <a:defRPr sz="900">
                <a:solidFill>
                  <a:schemeClr val="accent5"/>
                </a:solidFill>
              </a:defRPr>
            </a:lvl7pPr>
            <a:lvl8pPr lvl="7">
              <a:lnSpc>
                <a:spcPct val="100000"/>
              </a:lnSpc>
              <a:spcBef>
                <a:spcPts val="0"/>
              </a:spcBef>
              <a:spcAft>
                <a:spcPts val="0"/>
              </a:spcAft>
              <a:buClr>
                <a:schemeClr val="accent5"/>
              </a:buClr>
              <a:buSzPts val="900"/>
              <a:buNone/>
              <a:defRPr sz="900">
                <a:solidFill>
                  <a:schemeClr val="accent5"/>
                </a:solidFill>
              </a:defRPr>
            </a:lvl8pPr>
            <a:lvl9pPr lvl="8">
              <a:lnSpc>
                <a:spcPct val="100000"/>
              </a:lnSpc>
              <a:spcBef>
                <a:spcPts val="0"/>
              </a:spcBef>
              <a:spcAft>
                <a:spcPts val="0"/>
              </a:spcAft>
              <a:buClr>
                <a:schemeClr val="accent5"/>
              </a:buClr>
              <a:buSzPts val="900"/>
              <a:buNone/>
              <a:defRPr sz="900">
                <a:solidFill>
                  <a:schemeClr val="accent5"/>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Orange">
  <p:cSld name="CUSTOM_7_1_1_2">
    <p:spTree>
      <p:nvGrpSpPr>
        <p:cNvPr id="881" name="Shape 881"/>
        <p:cNvGrpSpPr/>
        <p:nvPr/>
      </p:nvGrpSpPr>
      <p:grpSpPr>
        <a:xfrm>
          <a:off x="0" y="0"/>
          <a:ext cx="0" cy="0"/>
          <a:chOff x="0" y="0"/>
          <a:chExt cx="0" cy="0"/>
        </a:xfrm>
      </p:grpSpPr>
      <p:sp>
        <p:nvSpPr>
          <p:cNvPr id="882" name="Google Shape;882;p114"/>
          <p:cNvSpPr/>
          <p:nvPr/>
        </p:nvSpPr>
        <p:spPr>
          <a:xfrm rot="5400000">
            <a:off x="500700" y="-345175"/>
            <a:ext cx="237000" cy="12384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83" name="Google Shape;883;p114"/>
          <p:cNvSpPr/>
          <p:nvPr/>
        </p:nvSpPr>
        <p:spPr>
          <a:xfrm>
            <a:off x="-22475" y="155525"/>
            <a:ext cx="57900" cy="49926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84" name="Google Shape;884;p114"/>
          <p:cNvGrpSpPr/>
          <p:nvPr/>
        </p:nvGrpSpPr>
        <p:grpSpPr>
          <a:xfrm>
            <a:off x="8469122" y="4803781"/>
            <a:ext cx="420491" cy="137010"/>
            <a:chOff x="0" y="0"/>
            <a:chExt cx="2077525" cy="676925"/>
          </a:xfrm>
        </p:grpSpPr>
        <p:sp>
          <p:nvSpPr>
            <p:cNvPr id="885" name="Google Shape;885;p1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1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1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8" name="Google Shape;888;p1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9" name="Google Shape;889;p1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0" name="Google Shape;890;p1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91" name="Google Shape;891;p11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92" name="Google Shape;892;p114"/>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893" name="Google Shape;893;p11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894" name="Google Shape;894;p114"/>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895" name="Google Shape;895;p114"/>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3"/>
              </a:buClr>
              <a:buSzPts val="900"/>
              <a:buNone/>
              <a:defRPr sz="900">
                <a:solidFill>
                  <a:schemeClr val="accent3"/>
                </a:solidFill>
              </a:defRPr>
            </a:lvl1pPr>
            <a:lvl2pPr lvl="1">
              <a:lnSpc>
                <a:spcPct val="100000"/>
              </a:lnSpc>
              <a:spcBef>
                <a:spcPts val="0"/>
              </a:spcBef>
              <a:spcAft>
                <a:spcPts val="0"/>
              </a:spcAft>
              <a:buClr>
                <a:schemeClr val="accent3"/>
              </a:buClr>
              <a:buSzPts val="900"/>
              <a:buNone/>
              <a:defRPr sz="900">
                <a:solidFill>
                  <a:schemeClr val="accent3"/>
                </a:solidFill>
              </a:defRPr>
            </a:lvl2pPr>
            <a:lvl3pPr lvl="2">
              <a:lnSpc>
                <a:spcPct val="100000"/>
              </a:lnSpc>
              <a:spcBef>
                <a:spcPts val="0"/>
              </a:spcBef>
              <a:spcAft>
                <a:spcPts val="0"/>
              </a:spcAft>
              <a:buClr>
                <a:schemeClr val="accent3"/>
              </a:buClr>
              <a:buSzPts val="900"/>
              <a:buNone/>
              <a:defRPr sz="900">
                <a:solidFill>
                  <a:schemeClr val="accent3"/>
                </a:solidFill>
              </a:defRPr>
            </a:lvl3pPr>
            <a:lvl4pPr lvl="3">
              <a:lnSpc>
                <a:spcPct val="100000"/>
              </a:lnSpc>
              <a:spcBef>
                <a:spcPts val="0"/>
              </a:spcBef>
              <a:spcAft>
                <a:spcPts val="0"/>
              </a:spcAft>
              <a:buClr>
                <a:schemeClr val="accent3"/>
              </a:buClr>
              <a:buSzPts val="900"/>
              <a:buNone/>
              <a:defRPr sz="900">
                <a:solidFill>
                  <a:schemeClr val="accent3"/>
                </a:solidFill>
              </a:defRPr>
            </a:lvl4pPr>
            <a:lvl5pPr lvl="4">
              <a:lnSpc>
                <a:spcPct val="100000"/>
              </a:lnSpc>
              <a:spcBef>
                <a:spcPts val="0"/>
              </a:spcBef>
              <a:spcAft>
                <a:spcPts val="0"/>
              </a:spcAft>
              <a:buClr>
                <a:schemeClr val="accent3"/>
              </a:buClr>
              <a:buSzPts val="900"/>
              <a:buNone/>
              <a:defRPr sz="900">
                <a:solidFill>
                  <a:schemeClr val="accent3"/>
                </a:solidFill>
              </a:defRPr>
            </a:lvl5pPr>
            <a:lvl6pPr lvl="5">
              <a:lnSpc>
                <a:spcPct val="100000"/>
              </a:lnSpc>
              <a:spcBef>
                <a:spcPts val="0"/>
              </a:spcBef>
              <a:spcAft>
                <a:spcPts val="0"/>
              </a:spcAft>
              <a:buClr>
                <a:schemeClr val="accent3"/>
              </a:buClr>
              <a:buSzPts val="900"/>
              <a:buNone/>
              <a:defRPr sz="900">
                <a:solidFill>
                  <a:schemeClr val="accent3"/>
                </a:solidFill>
              </a:defRPr>
            </a:lvl6pPr>
            <a:lvl7pPr lvl="6">
              <a:lnSpc>
                <a:spcPct val="100000"/>
              </a:lnSpc>
              <a:spcBef>
                <a:spcPts val="0"/>
              </a:spcBef>
              <a:spcAft>
                <a:spcPts val="0"/>
              </a:spcAft>
              <a:buClr>
                <a:schemeClr val="accent3"/>
              </a:buClr>
              <a:buSzPts val="900"/>
              <a:buNone/>
              <a:defRPr sz="900">
                <a:solidFill>
                  <a:schemeClr val="accent3"/>
                </a:solidFill>
              </a:defRPr>
            </a:lvl7pPr>
            <a:lvl8pPr lvl="7">
              <a:lnSpc>
                <a:spcPct val="100000"/>
              </a:lnSpc>
              <a:spcBef>
                <a:spcPts val="0"/>
              </a:spcBef>
              <a:spcAft>
                <a:spcPts val="0"/>
              </a:spcAft>
              <a:buClr>
                <a:schemeClr val="accent3"/>
              </a:buClr>
              <a:buSzPts val="900"/>
              <a:buNone/>
              <a:defRPr sz="900">
                <a:solidFill>
                  <a:schemeClr val="accent3"/>
                </a:solidFill>
              </a:defRPr>
            </a:lvl8pPr>
            <a:lvl9pPr lvl="8">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896" name="Shape 896"/>
        <p:cNvGrpSpPr/>
        <p:nvPr/>
      </p:nvGrpSpPr>
      <p:grpSpPr>
        <a:xfrm>
          <a:off x="0" y="0"/>
          <a:ext cx="0" cy="0"/>
          <a:chOff x="0" y="0"/>
          <a:chExt cx="0" cy="0"/>
        </a:xfrm>
      </p:grpSpPr>
      <p:sp>
        <p:nvSpPr>
          <p:cNvPr id="897" name="Google Shape;897;p115"/>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98" name="Google Shape;898;p115"/>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99" name="Google Shape;899;p115"/>
          <p:cNvGrpSpPr/>
          <p:nvPr/>
        </p:nvGrpSpPr>
        <p:grpSpPr>
          <a:xfrm>
            <a:off x="8469122" y="4803781"/>
            <a:ext cx="420491" cy="137010"/>
            <a:chOff x="0" y="0"/>
            <a:chExt cx="2077525" cy="676925"/>
          </a:xfrm>
        </p:grpSpPr>
        <p:sp>
          <p:nvSpPr>
            <p:cNvPr id="900" name="Google Shape;900;p11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1" name="Google Shape;901;p11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2" name="Google Shape;902;p11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3" name="Google Shape;903;p11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4" name="Google Shape;904;p11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5" name="Google Shape;905;p11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06" name="Google Shape;906;p11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907" name="Google Shape;907;p115"/>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08" name="Google Shape;908;p11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09" name="Google Shape;909;p115"/>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10" name="Google Shape;910;p115"/>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9900FF"/>
              </a:buClr>
              <a:buSzPts val="900"/>
              <a:buNone/>
              <a:defRPr sz="900">
                <a:solidFill>
                  <a:srgbClr val="9900FF"/>
                </a:solidFill>
              </a:defRPr>
            </a:lvl1pPr>
            <a:lvl2pPr lvl="1">
              <a:lnSpc>
                <a:spcPct val="100000"/>
              </a:lnSpc>
              <a:spcBef>
                <a:spcPts val="0"/>
              </a:spcBef>
              <a:spcAft>
                <a:spcPts val="0"/>
              </a:spcAft>
              <a:buClr>
                <a:srgbClr val="9900FF"/>
              </a:buClr>
              <a:buSzPts val="900"/>
              <a:buNone/>
              <a:defRPr sz="900">
                <a:solidFill>
                  <a:srgbClr val="9900FF"/>
                </a:solidFill>
              </a:defRPr>
            </a:lvl2pPr>
            <a:lvl3pPr lvl="2">
              <a:lnSpc>
                <a:spcPct val="100000"/>
              </a:lnSpc>
              <a:spcBef>
                <a:spcPts val="0"/>
              </a:spcBef>
              <a:spcAft>
                <a:spcPts val="0"/>
              </a:spcAft>
              <a:buClr>
                <a:srgbClr val="9900FF"/>
              </a:buClr>
              <a:buSzPts val="900"/>
              <a:buNone/>
              <a:defRPr sz="900">
                <a:solidFill>
                  <a:srgbClr val="9900FF"/>
                </a:solidFill>
              </a:defRPr>
            </a:lvl3pPr>
            <a:lvl4pPr lvl="3">
              <a:lnSpc>
                <a:spcPct val="100000"/>
              </a:lnSpc>
              <a:spcBef>
                <a:spcPts val="0"/>
              </a:spcBef>
              <a:spcAft>
                <a:spcPts val="0"/>
              </a:spcAft>
              <a:buClr>
                <a:srgbClr val="9900FF"/>
              </a:buClr>
              <a:buSzPts val="900"/>
              <a:buNone/>
              <a:defRPr sz="900">
                <a:solidFill>
                  <a:srgbClr val="9900FF"/>
                </a:solidFill>
              </a:defRPr>
            </a:lvl4pPr>
            <a:lvl5pPr lvl="4">
              <a:lnSpc>
                <a:spcPct val="100000"/>
              </a:lnSpc>
              <a:spcBef>
                <a:spcPts val="0"/>
              </a:spcBef>
              <a:spcAft>
                <a:spcPts val="0"/>
              </a:spcAft>
              <a:buClr>
                <a:srgbClr val="9900FF"/>
              </a:buClr>
              <a:buSzPts val="900"/>
              <a:buNone/>
              <a:defRPr sz="900">
                <a:solidFill>
                  <a:srgbClr val="9900FF"/>
                </a:solidFill>
              </a:defRPr>
            </a:lvl5pPr>
            <a:lvl6pPr lvl="5">
              <a:lnSpc>
                <a:spcPct val="100000"/>
              </a:lnSpc>
              <a:spcBef>
                <a:spcPts val="0"/>
              </a:spcBef>
              <a:spcAft>
                <a:spcPts val="0"/>
              </a:spcAft>
              <a:buClr>
                <a:srgbClr val="9900FF"/>
              </a:buClr>
              <a:buSzPts val="900"/>
              <a:buNone/>
              <a:defRPr sz="900">
                <a:solidFill>
                  <a:srgbClr val="9900FF"/>
                </a:solidFill>
              </a:defRPr>
            </a:lvl6pPr>
            <a:lvl7pPr lvl="6">
              <a:lnSpc>
                <a:spcPct val="100000"/>
              </a:lnSpc>
              <a:spcBef>
                <a:spcPts val="0"/>
              </a:spcBef>
              <a:spcAft>
                <a:spcPts val="0"/>
              </a:spcAft>
              <a:buClr>
                <a:srgbClr val="9900FF"/>
              </a:buClr>
              <a:buSzPts val="900"/>
              <a:buNone/>
              <a:defRPr sz="900">
                <a:solidFill>
                  <a:srgbClr val="9900FF"/>
                </a:solidFill>
              </a:defRPr>
            </a:lvl7pPr>
            <a:lvl8pPr lvl="7">
              <a:lnSpc>
                <a:spcPct val="100000"/>
              </a:lnSpc>
              <a:spcBef>
                <a:spcPts val="0"/>
              </a:spcBef>
              <a:spcAft>
                <a:spcPts val="0"/>
              </a:spcAft>
              <a:buClr>
                <a:srgbClr val="9900FF"/>
              </a:buClr>
              <a:buSzPts val="900"/>
              <a:buNone/>
              <a:defRPr sz="900">
                <a:solidFill>
                  <a:srgbClr val="9900FF"/>
                </a:solidFill>
              </a:defRPr>
            </a:lvl8pPr>
            <a:lvl9pPr lvl="8">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Pink">
  <p:cSld name="CUSTOM_7_1_1_1_1_1">
    <p:spTree>
      <p:nvGrpSpPr>
        <p:cNvPr id="911" name="Shape 911"/>
        <p:cNvGrpSpPr/>
        <p:nvPr/>
      </p:nvGrpSpPr>
      <p:grpSpPr>
        <a:xfrm>
          <a:off x="0" y="0"/>
          <a:ext cx="0" cy="0"/>
          <a:chOff x="0" y="0"/>
          <a:chExt cx="0" cy="0"/>
        </a:xfrm>
      </p:grpSpPr>
      <p:sp>
        <p:nvSpPr>
          <p:cNvPr id="912" name="Google Shape;912;p116"/>
          <p:cNvSpPr/>
          <p:nvPr/>
        </p:nvSpPr>
        <p:spPr>
          <a:xfrm rot="5400000">
            <a:off x="500700" y="-345175"/>
            <a:ext cx="237000" cy="1238400"/>
          </a:xfrm>
          <a:prstGeom prst="round2SameRect">
            <a:avLst>
              <a:gd fmla="val 50000" name="adj1"/>
              <a:gd fmla="val 0" name="adj2"/>
            </a:avLst>
          </a:prstGeom>
          <a:solidFill>
            <a:srgbClr val="F43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13" name="Google Shape;913;p116"/>
          <p:cNvSpPr/>
          <p:nvPr/>
        </p:nvSpPr>
        <p:spPr>
          <a:xfrm>
            <a:off x="-22475" y="155525"/>
            <a:ext cx="57900" cy="4992600"/>
          </a:xfrm>
          <a:prstGeom prst="rect">
            <a:avLst/>
          </a:prstGeom>
          <a:solidFill>
            <a:srgbClr val="F439A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14" name="Google Shape;914;p116"/>
          <p:cNvGrpSpPr/>
          <p:nvPr/>
        </p:nvGrpSpPr>
        <p:grpSpPr>
          <a:xfrm>
            <a:off x="8469122" y="4803781"/>
            <a:ext cx="420491" cy="137010"/>
            <a:chOff x="0" y="0"/>
            <a:chExt cx="2077525" cy="676925"/>
          </a:xfrm>
        </p:grpSpPr>
        <p:sp>
          <p:nvSpPr>
            <p:cNvPr id="915" name="Google Shape;915;p1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6" name="Google Shape;916;p1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7" name="Google Shape;917;p1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8" name="Google Shape;918;p1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9" name="Google Shape;919;p1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0" name="Google Shape;920;p1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21" name="Google Shape;921;p11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922" name="Google Shape;922;p116"/>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23" name="Google Shape;923;p11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24" name="Google Shape;924;p116"/>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25" name="Google Shape;925;p116"/>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F439A0"/>
              </a:buClr>
              <a:buSzPts val="900"/>
              <a:buNone/>
              <a:defRPr sz="900">
                <a:solidFill>
                  <a:srgbClr val="F439A0"/>
                </a:solidFill>
              </a:defRPr>
            </a:lvl1pPr>
            <a:lvl2pPr lvl="1">
              <a:lnSpc>
                <a:spcPct val="100000"/>
              </a:lnSpc>
              <a:spcBef>
                <a:spcPts val="0"/>
              </a:spcBef>
              <a:spcAft>
                <a:spcPts val="0"/>
              </a:spcAft>
              <a:buClr>
                <a:srgbClr val="F439A0"/>
              </a:buClr>
              <a:buSzPts val="900"/>
              <a:buNone/>
              <a:defRPr sz="900">
                <a:solidFill>
                  <a:srgbClr val="F439A0"/>
                </a:solidFill>
              </a:defRPr>
            </a:lvl2pPr>
            <a:lvl3pPr lvl="2">
              <a:lnSpc>
                <a:spcPct val="100000"/>
              </a:lnSpc>
              <a:spcBef>
                <a:spcPts val="0"/>
              </a:spcBef>
              <a:spcAft>
                <a:spcPts val="0"/>
              </a:spcAft>
              <a:buClr>
                <a:srgbClr val="F439A0"/>
              </a:buClr>
              <a:buSzPts val="900"/>
              <a:buNone/>
              <a:defRPr sz="900">
                <a:solidFill>
                  <a:srgbClr val="F439A0"/>
                </a:solidFill>
              </a:defRPr>
            </a:lvl3pPr>
            <a:lvl4pPr lvl="3">
              <a:lnSpc>
                <a:spcPct val="100000"/>
              </a:lnSpc>
              <a:spcBef>
                <a:spcPts val="0"/>
              </a:spcBef>
              <a:spcAft>
                <a:spcPts val="0"/>
              </a:spcAft>
              <a:buClr>
                <a:srgbClr val="F439A0"/>
              </a:buClr>
              <a:buSzPts val="900"/>
              <a:buNone/>
              <a:defRPr sz="900">
                <a:solidFill>
                  <a:srgbClr val="F439A0"/>
                </a:solidFill>
              </a:defRPr>
            </a:lvl4pPr>
            <a:lvl5pPr lvl="4">
              <a:lnSpc>
                <a:spcPct val="100000"/>
              </a:lnSpc>
              <a:spcBef>
                <a:spcPts val="0"/>
              </a:spcBef>
              <a:spcAft>
                <a:spcPts val="0"/>
              </a:spcAft>
              <a:buClr>
                <a:srgbClr val="F439A0"/>
              </a:buClr>
              <a:buSzPts val="900"/>
              <a:buNone/>
              <a:defRPr sz="900">
                <a:solidFill>
                  <a:srgbClr val="F439A0"/>
                </a:solidFill>
              </a:defRPr>
            </a:lvl5pPr>
            <a:lvl6pPr lvl="5">
              <a:lnSpc>
                <a:spcPct val="100000"/>
              </a:lnSpc>
              <a:spcBef>
                <a:spcPts val="0"/>
              </a:spcBef>
              <a:spcAft>
                <a:spcPts val="0"/>
              </a:spcAft>
              <a:buClr>
                <a:srgbClr val="F439A0"/>
              </a:buClr>
              <a:buSzPts val="900"/>
              <a:buNone/>
              <a:defRPr sz="900">
                <a:solidFill>
                  <a:srgbClr val="F439A0"/>
                </a:solidFill>
              </a:defRPr>
            </a:lvl6pPr>
            <a:lvl7pPr lvl="6">
              <a:lnSpc>
                <a:spcPct val="100000"/>
              </a:lnSpc>
              <a:spcBef>
                <a:spcPts val="0"/>
              </a:spcBef>
              <a:spcAft>
                <a:spcPts val="0"/>
              </a:spcAft>
              <a:buClr>
                <a:srgbClr val="F439A0"/>
              </a:buClr>
              <a:buSzPts val="900"/>
              <a:buNone/>
              <a:defRPr sz="900">
                <a:solidFill>
                  <a:srgbClr val="F439A0"/>
                </a:solidFill>
              </a:defRPr>
            </a:lvl7pPr>
            <a:lvl8pPr lvl="7">
              <a:lnSpc>
                <a:spcPct val="100000"/>
              </a:lnSpc>
              <a:spcBef>
                <a:spcPts val="0"/>
              </a:spcBef>
              <a:spcAft>
                <a:spcPts val="0"/>
              </a:spcAft>
              <a:buClr>
                <a:srgbClr val="F439A0"/>
              </a:buClr>
              <a:buSzPts val="900"/>
              <a:buNone/>
              <a:defRPr sz="900">
                <a:solidFill>
                  <a:srgbClr val="F439A0"/>
                </a:solidFill>
              </a:defRPr>
            </a:lvl8pPr>
            <a:lvl9pPr lvl="8">
              <a:lnSpc>
                <a:spcPct val="100000"/>
              </a:lnSpc>
              <a:spcBef>
                <a:spcPts val="0"/>
              </a:spcBef>
              <a:spcAft>
                <a:spcPts val="0"/>
              </a:spcAft>
              <a:buClr>
                <a:srgbClr val="F439A0"/>
              </a:buClr>
              <a:buSzPts val="900"/>
              <a:buNone/>
              <a:defRPr sz="900">
                <a:solidFill>
                  <a:srgbClr val="F439A0"/>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Purple">
  <p:cSld name="CUSTOM_7_1_1_1_1_1_1">
    <p:spTree>
      <p:nvGrpSpPr>
        <p:cNvPr id="926" name="Shape 926"/>
        <p:cNvGrpSpPr/>
        <p:nvPr/>
      </p:nvGrpSpPr>
      <p:grpSpPr>
        <a:xfrm>
          <a:off x="0" y="0"/>
          <a:ext cx="0" cy="0"/>
          <a:chOff x="0" y="0"/>
          <a:chExt cx="0" cy="0"/>
        </a:xfrm>
      </p:grpSpPr>
      <p:sp>
        <p:nvSpPr>
          <p:cNvPr id="927" name="Google Shape;927;p117"/>
          <p:cNvSpPr/>
          <p:nvPr/>
        </p:nvSpPr>
        <p:spPr>
          <a:xfrm rot="5400000">
            <a:off x="500700" y="-345175"/>
            <a:ext cx="237000" cy="1238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28" name="Google Shape;928;p117"/>
          <p:cNvSpPr/>
          <p:nvPr/>
        </p:nvSpPr>
        <p:spPr>
          <a:xfrm>
            <a:off x="-22475" y="155525"/>
            <a:ext cx="57900" cy="49926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29" name="Google Shape;929;p117"/>
          <p:cNvGrpSpPr/>
          <p:nvPr/>
        </p:nvGrpSpPr>
        <p:grpSpPr>
          <a:xfrm>
            <a:off x="8469122" y="4803781"/>
            <a:ext cx="420491" cy="137010"/>
            <a:chOff x="0" y="0"/>
            <a:chExt cx="2077525" cy="676925"/>
          </a:xfrm>
        </p:grpSpPr>
        <p:sp>
          <p:nvSpPr>
            <p:cNvPr id="930" name="Google Shape;930;p1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1" name="Google Shape;931;p1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2" name="Google Shape;932;p1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3" name="Google Shape;933;p1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4" name="Google Shape;934;p1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5" name="Google Shape;935;p1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36" name="Google Shape;936;p11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937" name="Google Shape;937;p117"/>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38" name="Google Shape;938;p11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39" name="Google Shape;939;p117"/>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40" name="Google Shape;940;p117"/>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A142F4"/>
              </a:buClr>
              <a:buSzPts val="900"/>
              <a:buNone/>
              <a:defRPr sz="900">
                <a:solidFill>
                  <a:srgbClr val="A142F4"/>
                </a:solidFill>
              </a:defRPr>
            </a:lvl1pPr>
            <a:lvl2pPr lvl="1">
              <a:lnSpc>
                <a:spcPct val="100000"/>
              </a:lnSpc>
              <a:spcBef>
                <a:spcPts val="0"/>
              </a:spcBef>
              <a:spcAft>
                <a:spcPts val="0"/>
              </a:spcAft>
              <a:buClr>
                <a:srgbClr val="A142F4"/>
              </a:buClr>
              <a:buSzPts val="900"/>
              <a:buNone/>
              <a:defRPr sz="900">
                <a:solidFill>
                  <a:srgbClr val="A142F4"/>
                </a:solidFill>
              </a:defRPr>
            </a:lvl2pPr>
            <a:lvl3pPr lvl="2">
              <a:lnSpc>
                <a:spcPct val="100000"/>
              </a:lnSpc>
              <a:spcBef>
                <a:spcPts val="0"/>
              </a:spcBef>
              <a:spcAft>
                <a:spcPts val="0"/>
              </a:spcAft>
              <a:buClr>
                <a:srgbClr val="A142F4"/>
              </a:buClr>
              <a:buSzPts val="900"/>
              <a:buNone/>
              <a:defRPr sz="900">
                <a:solidFill>
                  <a:srgbClr val="A142F4"/>
                </a:solidFill>
              </a:defRPr>
            </a:lvl3pPr>
            <a:lvl4pPr lvl="3">
              <a:lnSpc>
                <a:spcPct val="100000"/>
              </a:lnSpc>
              <a:spcBef>
                <a:spcPts val="0"/>
              </a:spcBef>
              <a:spcAft>
                <a:spcPts val="0"/>
              </a:spcAft>
              <a:buClr>
                <a:srgbClr val="A142F4"/>
              </a:buClr>
              <a:buSzPts val="900"/>
              <a:buNone/>
              <a:defRPr sz="900">
                <a:solidFill>
                  <a:srgbClr val="A142F4"/>
                </a:solidFill>
              </a:defRPr>
            </a:lvl4pPr>
            <a:lvl5pPr lvl="4">
              <a:lnSpc>
                <a:spcPct val="100000"/>
              </a:lnSpc>
              <a:spcBef>
                <a:spcPts val="0"/>
              </a:spcBef>
              <a:spcAft>
                <a:spcPts val="0"/>
              </a:spcAft>
              <a:buClr>
                <a:srgbClr val="A142F4"/>
              </a:buClr>
              <a:buSzPts val="900"/>
              <a:buNone/>
              <a:defRPr sz="900">
                <a:solidFill>
                  <a:srgbClr val="A142F4"/>
                </a:solidFill>
              </a:defRPr>
            </a:lvl5pPr>
            <a:lvl6pPr lvl="5">
              <a:lnSpc>
                <a:spcPct val="100000"/>
              </a:lnSpc>
              <a:spcBef>
                <a:spcPts val="0"/>
              </a:spcBef>
              <a:spcAft>
                <a:spcPts val="0"/>
              </a:spcAft>
              <a:buClr>
                <a:srgbClr val="A142F4"/>
              </a:buClr>
              <a:buSzPts val="900"/>
              <a:buNone/>
              <a:defRPr sz="900">
                <a:solidFill>
                  <a:srgbClr val="A142F4"/>
                </a:solidFill>
              </a:defRPr>
            </a:lvl6pPr>
            <a:lvl7pPr lvl="6">
              <a:lnSpc>
                <a:spcPct val="100000"/>
              </a:lnSpc>
              <a:spcBef>
                <a:spcPts val="0"/>
              </a:spcBef>
              <a:spcAft>
                <a:spcPts val="0"/>
              </a:spcAft>
              <a:buClr>
                <a:srgbClr val="A142F4"/>
              </a:buClr>
              <a:buSzPts val="900"/>
              <a:buNone/>
              <a:defRPr sz="900">
                <a:solidFill>
                  <a:srgbClr val="A142F4"/>
                </a:solidFill>
              </a:defRPr>
            </a:lvl7pPr>
            <a:lvl8pPr lvl="7">
              <a:lnSpc>
                <a:spcPct val="100000"/>
              </a:lnSpc>
              <a:spcBef>
                <a:spcPts val="0"/>
              </a:spcBef>
              <a:spcAft>
                <a:spcPts val="0"/>
              </a:spcAft>
              <a:buClr>
                <a:srgbClr val="A142F4"/>
              </a:buClr>
              <a:buSzPts val="900"/>
              <a:buNone/>
              <a:defRPr sz="900">
                <a:solidFill>
                  <a:srgbClr val="A142F4"/>
                </a:solidFill>
              </a:defRPr>
            </a:lvl8pPr>
            <a:lvl9pPr lvl="8">
              <a:lnSpc>
                <a:spcPct val="100000"/>
              </a:lnSpc>
              <a:spcBef>
                <a:spcPts val="0"/>
              </a:spcBef>
              <a:spcAft>
                <a:spcPts val="0"/>
              </a:spcAft>
              <a:buClr>
                <a:srgbClr val="A142F4"/>
              </a:buClr>
              <a:buSzPts val="900"/>
              <a:buNone/>
              <a:defRPr sz="900">
                <a:solidFill>
                  <a:srgbClr val="A142F4"/>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Blue 1">
  <p:cSld name="CUSTOM_7_2">
    <p:spTree>
      <p:nvGrpSpPr>
        <p:cNvPr id="941" name="Shape 941"/>
        <p:cNvGrpSpPr/>
        <p:nvPr/>
      </p:nvGrpSpPr>
      <p:grpSpPr>
        <a:xfrm>
          <a:off x="0" y="0"/>
          <a:ext cx="0" cy="0"/>
          <a:chOff x="0" y="0"/>
          <a:chExt cx="0" cy="0"/>
        </a:xfrm>
      </p:grpSpPr>
      <p:grpSp>
        <p:nvGrpSpPr>
          <p:cNvPr id="942" name="Google Shape;942;p118"/>
          <p:cNvGrpSpPr/>
          <p:nvPr/>
        </p:nvGrpSpPr>
        <p:grpSpPr>
          <a:xfrm>
            <a:off x="8469122" y="4803781"/>
            <a:ext cx="420491" cy="137010"/>
            <a:chOff x="0" y="0"/>
            <a:chExt cx="2077525" cy="676925"/>
          </a:xfrm>
        </p:grpSpPr>
        <p:sp>
          <p:nvSpPr>
            <p:cNvPr id="943" name="Google Shape;943;p1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4" name="Google Shape;944;p1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5" name="Google Shape;945;p1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6" name="Google Shape;946;p1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7" name="Google Shape;947;p1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8" name="Google Shape;948;p1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49" name="Google Shape;949;p118"/>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50" name="Google Shape;950;p11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51" name="Google Shape;951;p118"/>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52" name="Google Shape;952;p118"/>
          <p:cNvSpPr/>
          <p:nvPr/>
        </p:nvSpPr>
        <p:spPr>
          <a:xfrm>
            <a:off x="-22468" y="235365"/>
            <a:ext cx="57900" cy="46728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Red 1">
  <p:cSld name="CUSTOM_7_1_3">
    <p:spTree>
      <p:nvGrpSpPr>
        <p:cNvPr id="953" name="Shape 953"/>
        <p:cNvGrpSpPr/>
        <p:nvPr/>
      </p:nvGrpSpPr>
      <p:grpSpPr>
        <a:xfrm>
          <a:off x="0" y="0"/>
          <a:ext cx="0" cy="0"/>
          <a:chOff x="0" y="0"/>
          <a:chExt cx="0" cy="0"/>
        </a:xfrm>
      </p:grpSpPr>
      <p:grpSp>
        <p:nvGrpSpPr>
          <p:cNvPr id="954" name="Google Shape;954;p119"/>
          <p:cNvGrpSpPr/>
          <p:nvPr/>
        </p:nvGrpSpPr>
        <p:grpSpPr>
          <a:xfrm>
            <a:off x="8469122" y="4803781"/>
            <a:ext cx="420491" cy="137010"/>
            <a:chOff x="0" y="0"/>
            <a:chExt cx="2077525" cy="676925"/>
          </a:xfrm>
        </p:grpSpPr>
        <p:sp>
          <p:nvSpPr>
            <p:cNvPr id="955" name="Google Shape;955;p1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6" name="Google Shape;956;p1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7" name="Google Shape;957;p1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8" name="Google Shape;958;p1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9" name="Google Shape;959;p1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0" name="Google Shape;960;p1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61" name="Google Shape;961;p119"/>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62" name="Google Shape;962;p11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63" name="Google Shape;963;p119"/>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64" name="Google Shape;964;p119"/>
          <p:cNvSpPr/>
          <p:nvPr/>
        </p:nvSpPr>
        <p:spPr>
          <a:xfrm>
            <a:off x="-22468" y="235365"/>
            <a:ext cx="57900" cy="46728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Yellow 1">
  <p:cSld name="CUSTOM_7_1_1_3">
    <p:spTree>
      <p:nvGrpSpPr>
        <p:cNvPr id="965" name="Shape 965"/>
        <p:cNvGrpSpPr/>
        <p:nvPr/>
      </p:nvGrpSpPr>
      <p:grpSpPr>
        <a:xfrm>
          <a:off x="0" y="0"/>
          <a:ext cx="0" cy="0"/>
          <a:chOff x="0" y="0"/>
          <a:chExt cx="0" cy="0"/>
        </a:xfrm>
      </p:grpSpPr>
      <p:grpSp>
        <p:nvGrpSpPr>
          <p:cNvPr id="966" name="Google Shape;966;p120"/>
          <p:cNvGrpSpPr/>
          <p:nvPr/>
        </p:nvGrpSpPr>
        <p:grpSpPr>
          <a:xfrm>
            <a:off x="8469122" y="4803781"/>
            <a:ext cx="420491" cy="137010"/>
            <a:chOff x="0" y="0"/>
            <a:chExt cx="2077525" cy="676925"/>
          </a:xfrm>
        </p:grpSpPr>
        <p:sp>
          <p:nvSpPr>
            <p:cNvPr id="967" name="Google Shape;967;p12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8" name="Google Shape;968;p12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9" name="Google Shape;969;p12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0" name="Google Shape;970;p12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1" name="Google Shape;971;p12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2" name="Google Shape;972;p12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73" name="Google Shape;973;p120"/>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74" name="Google Shape;974;p12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75" name="Google Shape;975;p120"/>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76" name="Google Shape;976;p120"/>
          <p:cNvSpPr/>
          <p:nvPr/>
        </p:nvSpPr>
        <p:spPr>
          <a:xfrm>
            <a:off x="-22468" y="235365"/>
            <a:ext cx="57900" cy="46728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Green 1">
  <p:cSld name="CUSTOM_7_1_1_1_2">
    <p:spTree>
      <p:nvGrpSpPr>
        <p:cNvPr id="977" name="Shape 977"/>
        <p:cNvGrpSpPr/>
        <p:nvPr/>
      </p:nvGrpSpPr>
      <p:grpSpPr>
        <a:xfrm>
          <a:off x="0" y="0"/>
          <a:ext cx="0" cy="0"/>
          <a:chOff x="0" y="0"/>
          <a:chExt cx="0" cy="0"/>
        </a:xfrm>
      </p:grpSpPr>
      <p:grpSp>
        <p:nvGrpSpPr>
          <p:cNvPr id="978" name="Google Shape;978;p121"/>
          <p:cNvGrpSpPr/>
          <p:nvPr/>
        </p:nvGrpSpPr>
        <p:grpSpPr>
          <a:xfrm>
            <a:off x="8469122" y="4803781"/>
            <a:ext cx="420491" cy="137010"/>
            <a:chOff x="0" y="0"/>
            <a:chExt cx="2077525" cy="676925"/>
          </a:xfrm>
        </p:grpSpPr>
        <p:sp>
          <p:nvSpPr>
            <p:cNvPr id="979" name="Google Shape;979;p12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0" name="Google Shape;980;p12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1" name="Google Shape;981;p12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2" name="Google Shape;982;p12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3" name="Google Shape;983;p12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4" name="Google Shape;984;p12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85" name="Google Shape;985;p121"/>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86" name="Google Shape;986;p12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87" name="Google Shape;987;p121"/>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988" name="Google Shape;988;p121"/>
          <p:cNvSpPr/>
          <p:nvPr/>
        </p:nvSpPr>
        <p:spPr>
          <a:xfrm>
            <a:off x="-22468" y="235365"/>
            <a:ext cx="57900" cy="46728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Gray 1">
  <p:cSld name="CUSTOM_7_1_2_1">
    <p:spTree>
      <p:nvGrpSpPr>
        <p:cNvPr id="989" name="Shape 989"/>
        <p:cNvGrpSpPr/>
        <p:nvPr/>
      </p:nvGrpSpPr>
      <p:grpSpPr>
        <a:xfrm>
          <a:off x="0" y="0"/>
          <a:ext cx="0" cy="0"/>
          <a:chOff x="0" y="0"/>
          <a:chExt cx="0" cy="0"/>
        </a:xfrm>
      </p:grpSpPr>
      <p:grpSp>
        <p:nvGrpSpPr>
          <p:cNvPr id="990" name="Google Shape;990;p122"/>
          <p:cNvGrpSpPr/>
          <p:nvPr/>
        </p:nvGrpSpPr>
        <p:grpSpPr>
          <a:xfrm>
            <a:off x="8469122" y="4803781"/>
            <a:ext cx="420491" cy="137010"/>
            <a:chOff x="0" y="0"/>
            <a:chExt cx="2077525" cy="676925"/>
          </a:xfrm>
        </p:grpSpPr>
        <p:sp>
          <p:nvSpPr>
            <p:cNvPr id="991" name="Google Shape;991;p12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2" name="Google Shape;992;p12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3" name="Google Shape;993;p12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4" name="Google Shape;994;p12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5" name="Google Shape;995;p12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6" name="Google Shape;996;p12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97" name="Google Shape;997;p122"/>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998" name="Google Shape;998;p12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99" name="Google Shape;999;p122"/>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00" name="Google Shape;1000;p122"/>
          <p:cNvSpPr/>
          <p:nvPr/>
        </p:nvSpPr>
        <p:spPr>
          <a:xfrm>
            <a:off x="-22468" y="235365"/>
            <a:ext cx="57900" cy="4672800"/>
          </a:xfrm>
          <a:prstGeom prst="rect">
            <a:avLst/>
          </a:prstGeom>
          <a:solidFill>
            <a:schemeClr val="accent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Orange 1">
  <p:cSld name="CUSTOM_7_1_1_2_1">
    <p:spTree>
      <p:nvGrpSpPr>
        <p:cNvPr id="1001" name="Shape 1001"/>
        <p:cNvGrpSpPr/>
        <p:nvPr/>
      </p:nvGrpSpPr>
      <p:grpSpPr>
        <a:xfrm>
          <a:off x="0" y="0"/>
          <a:ext cx="0" cy="0"/>
          <a:chOff x="0" y="0"/>
          <a:chExt cx="0" cy="0"/>
        </a:xfrm>
      </p:grpSpPr>
      <p:grpSp>
        <p:nvGrpSpPr>
          <p:cNvPr id="1002" name="Google Shape;1002;p123"/>
          <p:cNvGrpSpPr/>
          <p:nvPr/>
        </p:nvGrpSpPr>
        <p:grpSpPr>
          <a:xfrm>
            <a:off x="8469122" y="4803781"/>
            <a:ext cx="420491" cy="137010"/>
            <a:chOff x="0" y="0"/>
            <a:chExt cx="2077525" cy="676925"/>
          </a:xfrm>
        </p:grpSpPr>
        <p:sp>
          <p:nvSpPr>
            <p:cNvPr id="1003" name="Google Shape;1003;p12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4" name="Google Shape;1004;p12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5" name="Google Shape;1005;p12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6" name="Google Shape;1006;p12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7" name="Google Shape;1007;p12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8" name="Google Shape;1008;p12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09" name="Google Shape;1009;p123"/>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10" name="Google Shape;1010;p12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11" name="Google Shape;1011;p123"/>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12" name="Google Shape;1012;p123"/>
          <p:cNvSpPr/>
          <p:nvPr/>
        </p:nvSpPr>
        <p:spPr>
          <a:xfrm>
            <a:off x="-22468" y="235365"/>
            <a:ext cx="57900" cy="4672800"/>
          </a:xfrm>
          <a:prstGeom prst="rect">
            <a:avLst/>
          </a:prstGeom>
          <a:solidFill>
            <a:schemeClr val="accent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50" name="Shape 50"/>
        <p:cNvGrpSpPr/>
        <p:nvPr/>
      </p:nvGrpSpPr>
      <p:grpSpPr>
        <a:xfrm>
          <a:off x="0" y="0"/>
          <a:ext cx="0" cy="0"/>
          <a:chOff x="0" y="0"/>
          <a:chExt cx="0" cy="0"/>
        </a:xfrm>
      </p:grpSpPr>
      <p:sp>
        <p:nvSpPr>
          <p:cNvPr id="51" name="Google Shape;51;p13"/>
          <p:cNvSpPr txBox="1"/>
          <p:nvPr>
            <p:ph type="title"/>
          </p:nvPr>
        </p:nvSpPr>
        <p:spPr>
          <a:xfrm>
            <a:off x="457200" y="1536250"/>
            <a:ext cx="5459100" cy="20694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None/>
              <a:defRPr sz="3600"/>
            </a:lvl1pPr>
            <a:lvl2pPr lvl="1" rtl="0">
              <a:lnSpc>
                <a:spcPct val="100000"/>
              </a:lnSpc>
              <a:spcBef>
                <a:spcPts val="0"/>
              </a:spcBef>
              <a:spcAft>
                <a:spcPts val="0"/>
              </a:spcAft>
              <a:buNone/>
              <a:defRPr sz="3600"/>
            </a:lvl2pPr>
            <a:lvl3pPr lvl="2" rtl="0">
              <a:lnSpc>
                <a:spcPct val="100000"/>
              </a:lnSpc>
              <a:spcBef>
                <a:spcPts val="0"/>
              </a:spcBef>
              <a:spcAft>
                <a:spcPts val="0"/>
              </a:spcAft>
              <a:buNone/>
              <a:defRPr sz="3600"/>
            </a:lvl3pPr>
            <a:lvl4pPr lvl="3" rtl="0">
              <a:lnSpc>
                <a:spcPct val="100000"/>
              </a:lnSpc>
              <a:spcBef>
                <a:spcPts val="0"/>
              </a:spcBef>
              <a:spcAft>
                <a:spcPts val="0"/>
              </a:spcAft>
              <a:buNone/>
              <a:defRPr sz="3600"/>
            </a:lvl4pPr>
            <a:lvl5pPr lvl="4" rtl="0">
              <a:lnSpc>
                <a:spcPct val="100000"/>
              </a:lnSpc>
              <a:spcBef>
                <a:spcPts val="0"/>
              </a:spcBef>
              <a:spcAft>
                <a:spcPts val="0"/>
              </a:spcAft>
              <a:buNone/>
              <a:defRPr sz="3600"/>
            </a:lvl5pPr>
            <a:lvl6pPr lvl="5" rtl="0">
              <a:lnSpc>
                <a:spcPct val="100000"/>
              </a:lnSpc>
              <a:spcBef>
                <a:spcPts val="0"/>
              </a:spcBef>
              <a:spcAft>
                <a:spcPts val="0"/>
              </a:spcAft>
              <a:buNone/>
              <a:defRPr sz="3600"/>
            </a:lvl6pPr>
            <a:lvl7pPr lvl="6" rtl="0">
              <a:lnSpc>
                <a:spcPct val="100000"/>
              </a:lnSpc>
              <a:spcBef>
                <a:spcPts val="0"/>
              </a:spcBef>
              <a:spcAft>
                <a:spcPts val="0"/>
              </a:spcAft>
              <a:buNone/>
              <a:defRPr sz="3600"/>
            </a:lvl7pPr>
            <a:lvl8pPr lvl="7" rtl="0">
              <a:lnSpc>
                <a:spcPct val="100000"/>
              </a:lnSpc>
              <a:spcBef>
                <a:spcPts val="0"/>
              </a:spcBef>
              <a:spcAft>
                <a:spcPts val="0"/>
              </a:spcAft>
              <a:buNone/>
              <a:defRPr sz="3600"/>
            </a:lvl8pPr>
            <a:lvl9pPr lvl="8" rtl="0">
              <a:lnSpc>
                <a:spcPct val="100000"/>
              </a:lnSpc>
              <a:spcBef>
                <a:spcPts val="0"/>
              </a:spcBef>
              <a:spcAft>
                <a:spcPts val="0"/>
              </a:spcAft>
              <a:buNone/>
              <a:defRPr sz="3600"/>
            </a:lvl9pPr>
          </a:lstStyle>
          <a:p/>
        </p:txBody>
      </p:sp>
      <p:pic>
        <p:nvPicPr>
          <p:cNvPr id="52" name="Google Shape;52;p13"/>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53" name="Google Shape;53;p13"/>
          <p:cNvSpPr txBox="1"/>
          <p:nvPr>
            <p:ph idx="1" type="subTitle"/>
          </p:nvPr>
        </p:nvSpPr>
        <p:spPr>
          <a:xfrm>
            <a:off x="455725" y="3688350"/>
            <a:ext cx="2004000" cy="9996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1200"/>
            </a:lvl1pPr>
            <a:lvl2pPr lvl="1" rtl="0">
              <a:lnSpc>
                <a:spcPct val="115000"/>
              </a:lnSpc>
              <a:spcBef>
                <a:spcPts val="1200"/>
              </a:spcBef>
              <a:spcAft>
                <a:spcPts val="0"/>
              </a:spcAft>
              <a:buNone/>
              <a:defRPr sz="1200"/>
            </a:lvl2pPr>
            <a:lvl3pPr lvl="2" rtl="0">
              <a:lnSpc>
                <a:spcPct val="115000"/>
              </a:lnSpc>
              <a:spcBef>
                <a:spcPts val="1200"/>
              </a:spcBef>
              <a:spcAft>
                <a:spcPts val="0"/>
              </a:spcAft>
              <a:buNone/>
              <a:defRPr sz="1200"/>
            </a:lvl3pPr>
            <a:lvl4pPr lvl="3" rtl="0">
              <a:lnSpc>
                <a:spcPct val="115000"/>
              </a:lnSpc>
              <a:spcBef>
                <a:spcPts val="1200"/>
              </a:spcBef>
              <a:spcAft>
                <a:spcPts val="0"/>
              </a:spcAft>
              <a:buNone/>
              <a:defRPr sz="1200"/>
            </a:lvl4pPr>
            <a:lvl5pPr lvl="4" rtl="0">
              <a:lnSpc>
                <a:spcPct val="115000"/>
              </a:lnSpc>
              <a:spcBef>
                <a:spcPts val="1200"/>
              </a:spcBef>
              <a:spcAft>
                <a:spcPts val="0"/>
              </a:spcAft>
              <a:buNone/>
              <a:defRPr sz="1200"/>
            </a:lvl5pPr>
            <a:lvl6pPr lvl="5" rtl="0">
              <a:lnSpc>
                <a:spcPct val="115000"/>
              </a:lnSpc>
              <a:spcBef>
                <a:spcPts val="1200"/>
              </a:spcBef>
              <a:spcAft>
                <a:spcPts val="0"/>
              </a:spcAft>
              <a:buNone/>
              <a:defRPr sz="1200"/>
            </a:lvl6pPr>
            <a:lvl7pPr lvl="6" rtl="0">
              <a:lnSpc>
                <a:spcPct val="115000"/>
              </a:lnSpc>
              <a:spcBef>
                <a:spcPts val="1200"/>
              </a:spcBef>
              <a:spcAft>
                <a:spcPts val="0"/>
              </a:spcAft>
              <a:buNone/>
              <a:defRPr sz="1200"/>
            </a:lvl7pPr>
            <a:lvl8pPr lvl="7" rtl="0">
              <a:lnSpc>
                <a:spcPct val="115000"/>
              </a:lnSpc>
              <a:spcBef>
                <a:spcPts val="1200"/>
              </a:spcBef>
              <a:spcAft>
                <a:spcPts val="0"/>
              </a:spcAft>
              <a:buNone/>
              <a:defRPr sz="1200"/>
            </a:lvl8pPr>
            <a:lvl9pPr lvl="8" rtl="0">
              <a:lnSpc>
                <a:spcPct val="115000"/>
              </a:lnSpc>
              <a:spcBef>
                <a:spcPts val="1200"/>
              </a:spcBef>
              <a:spcAft>
                <a:spcPts val="1200"/>
              </a:spcAft>
              <a:buNone/>
              <a:defRPr sz="1200"/>
            </a:lvl9pPr>
          </a:lstStyle>
          <a:p/>
        </p:txBody>
      </p:sp>
      <p:sp>
        <p:nvSpPr>
          <p:cNvPr id="54" name="Google Shape;54;p1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Cyan 1">
  <p:cSld name="CUSTOM_7_1_1_1_1_2">
    <p:spTree>
      <p:nvGrpSpPr>
        <p:cNvPr id="1013" name="Shape 1013"/>
        <p:cNvGrpSpPr/>
        <p:nvPr/>
      </p:nvGrpSpPr>
      <p:grpSpPr>
        <a:xfrm>
          <a:off x="0" y="0"/>
          <a:ext cx="0" cy="0"/>
          <a:chOff x="0" y="0"/>
          <a:chExt cx="0" cy="0"/>
        </a:xfrm>
      </p:grpSpPr>
      <p:grpSp>
        <p:nvGrpSpPr>
          <p:cNvPr id="1014" name="Google Shape;1014;p124"/>
          <p:cNvGrpSpPr/>
          <p:nvPr/>
        </p:nvGrpSpPr>
        <p:grpSpPr>
          <a:xfrm>
            <a:off x="8469122" y="4803781"/>
            <a:ext cx="420491" cy="137010"/>
            <a:chOff x="0" y="0"/>
            <a:chExt cx="2077525" cy="676925"/>
          </a:xfrm>
        </p:grpSpPr>
        <p:sp>
          <p:nvSpPr>
            <p:cNvPr id="1015" name="Google Shape;1015;p1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6" name="Google Shape;1016;p1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7" name="Google Shape;1017;p1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8" name="Google Shape;1018;p1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9" name="Google Shape;1019;p1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0" name="Google Shape;1020;p1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21" name="Google Shape;1021;p124"/>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22" name="Google Shape;1022;p12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23" name="Google Shape;1023;p124"/>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24" name="Google Shape;1024;p124"/>
          <p:cNvSpPr/>
          <p:nvPr/>
        </p:nvSpPr>
        <p:spPr>
          <a:xfrm>
            <a:off x="-22468" y="235365"/>
            <a:ext cx="57900" cy="4672800"/>
          </a:xfrm>
          <a:prstGeom prst="rect">
            <a:avLst/>
          </a:prstGeom>
          <a:solidFill>
            <a:srgbClr val="24C1E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Pink 1">
  <p:cSld name="CUSTOM_7_1_1_1_1_1_2">
    <p:spTree>
      <p:nvGrpSpPr>
        <p:cNvPr id="1025" name="Shape 1025"/>
        <p:cNvGrpSpPr/>
        <p:nvPr/>
      </p:nvGrpSpPr>
      <p:grpSpPr>
        <a:xfrm>
          <a:off x="0" y="0"/>
          <a:ext cx="0" cy="0"/>
          <a:chOff x="0" y="0"/>
          <a:chExt cx="0" cy="0"/>
        </a:xfrm>
      </p:grpSpPr>
      <p:grpSp>
        <p:nvGrpSpPr>
          <p:cNvPr id="1026" name="Google Shape;1026;p125"/>
          <p:cNvGrpSpPr/>
          <p:nvPr/>
        </p:nvGrpSpPr>
        <p:grpSpPr>
          <a:xfrm>
            <a:off x="8469122" y="4803781"/>
            <a:ext cx="420491" cy="137010"/>
            <a:chOff x="0" y="0"/>
            <a:chExt cx="2077525" cy="676925"/>
          </a:xfrm>
        </p:grpSpPr>
        <p:sp>
          <p:nvSpPr>
            <p:cNvPr id="1027" name="Google Shape;1027;p1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8" name="Google Shape;1028;p1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9" name="Google Shape;1029;p1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0" name="Google Shape;1030;p1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1" name="Google Shape;1031;p1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2" name="Google Shape;1032;p1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33" name="Google Shape;1033;p125"/>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34" name="Google Shape;1034;p12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35" name="Google Shape;1035;p125"/>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36" name="Google Shape;1036;p125"/>
          <p:cNvSpPr/>
          <p:nvPr/>
        </p:nvSpPr>
        <p:spPr>
          <a:xfrm>
            <a:off x="-22468" y="235365"/>
            <a:ext cx="57900" cy="4672800"/>
          </a:xfrm>
          <a:prstGeom prst="rect">
            <a:avLst/>
          </a:prstGeom>
          <a:solidFill>
            <a:srgbClr val="F439A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Purple 1">
  <p:cSld name="CUSTOM_7_1_1_1_1_1_1_1">
    <p:spTree>
      <p:nvGrpSpPr>
        <p:cNvPr id="1037" name="Shape 1037"/>
        <p:cNvGrpSpPr/>
        <p:nvPr/>
      </p:nvGrpSpPr>
      <p:grpSpPr>
        <a:xfrm>
          <a:off x="0" y="0"/>
          <a:ext cx="0" cy="0"/>
          <a:chOff x="0" y="0"/>
          <a:chExt cx="0" cy="0"/>
        </a:xfrm>
      </p:grpSpPr>
      <p:grpSp>
        <p:nvGrpSpPr>
          <p:cNvPr id="1038" name="Google Shape;1038;p126"/>
          <p:cNvGrpSpPr/>
          <p:nvPr/>
        </p:nvGrpSpPr>
        <p:grpSpPr>
          <a:xfrm>
            <a:off x="8469122" y="4803781"/>
            <a:ext cx="420491" cy="137010"/>
            <a:chOff x="0" y="0"/>
            <a:chExt cx="2077525" cy="676925"/>
          </a:xfrm>
        </p:grpSpPr>
        <p:sp>
          <p:nvSpPr>
            <p:cNvPr id="1039" name="Google Shape;1039;p1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0" name="Google Shape;1040;p1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1" name="Google Shape;1041;p1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2" name="Google Shape;1042;p1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3" name="Google Shape;1043;p1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4" name="Google Shape;1044;p1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45" name="Google Shape;1045;p126"/>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046" name="Google Shape;1046;p12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47" name="Google Shape;1047;p126"/>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048" name="Google Shape;1048;p126"/>
          <p:cNvSpPr/>
          <p:nvPr/>
        </p:nvSpPr>
        <p:spPr>
          <a:xfrm>
            <a:off x="-22468" y="235365"/>
            <a:ext cx="57900" cy="4672800"/>
          </a:xfrm>
          <a:prstGeom prst="rect">
            <a:avLst/>
          </a:prstGeom>
          <a:solidFill>
            <a:srgbClr val="A142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Blue">
  <p:cSld name="CUSTOM_3_1_1_1_1_1_1_1_1_1_1_1_1">
    <p:bg>
      <p:bgPr>
        <a:solidFill>
          <a:schemeClr val="accent1"/>
        </a:solidFill>
      </p:bgPr>
    </p:bg>
    <p:spTree>
      <p:nvGrpSpPr>
        <p:cNvPr id="1049" name="Shape 1049"/>
        <p:cNvGrpSpPr/>
        <p:nvPr/>
      </p:nvGrpSpPr>
      <p:grpSpPr>
        <a:xfrm>
          <a:off x="0" y="0"/>
          <a:ext cx="0" cy="0"/>
          <a:chOff x="0" y="0"/>
          <a:chExt cx="0" cy="0"/>
        </a:xfrm>
      </p:grpSpPr>
      <p:sp>
        <p:nvSpPr>
          <p:cNvPr id="1050" name="Google Shape;1050;p127"/>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51" name="Google Shape;1051;p127"/>
          <p:cNvGrpSpPr/>
          <p:nvPr/>
        </p:nvGrpSpPr>
        <p:grpSpPr>
          <a:xfrm>
            <a:off x="8469122" y="4803781"/>
            <a:ext cx="420491" cy="137010"/>
            <a:chOff x="0" y="0"/>
            <a:chExt cx="2077525" cy="676925"/>
          </a:xfrm>
        </p:grpSpPr>
        <p:sp>
          <p:nvSpPr>
            <p:cNvPr id="1052" name="Google Shape;1052;p1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3" name="Google Shape;1053;p1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4" name="Google Shape;1054;p1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5" name="Google Shape;1055;p1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6" name="Google Shape;1056;p1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7" name="Google Shape;1057;p1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58" name="Google Shape;1058;p12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Red">
  <p:cSld name="CUSTOM_3_1_1_1_1_1_1_1_1_1_1_1_2">
    <p:bg>
      <p:bgPr>
        <a:solidFill>
          <a:schemeClr val="accent2"/>
        </a:solidFill>
      </p:bgPr>
    </p:bg>
    <p:spTree>
      <p:nvGrpSpPr>
        <p:cNvPr id="1059" name="Shape 1059"/>
        <p:cNvGrpSpPr/>
        <p:nvPr/>
      </p:nvGrpSpPr>
      <p:grpSpPr>
        <a:xfrm>
          <a:off x="0" y="0"/>
          <a:ext cx="0" cy="0"/>
          <a:chOff x="0" y="0"/>
          <a:chExt cx="0" cy="0"/>
        </a:xfrm>
      </p:grpSpPr>
      <p:sp>
        <p:nvSpPr>
          <p:cNvPr id="1060" name="Google Shape;1060;p128"/>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61" name="Google Shape;1061;p128"/>
          <p:cNvGrpSpPr/>
          <p:nvPr/>
        </p:nvGrpSpPr>
        <p:grpSpPr>
          <a:xfrm>
            <a:off x="8469122" y="4803781"/>
            <a:ext cx="420491" cy="137010"/>
            <a:chOff x="0" y="0"/>
            <a:chExt cx="2077525" cy="676925"/>
          </a:xfrm>
        </p:grpSpPr>
        <p:sp>
          <p:nvSpPr>
            <p:cNvPr id="1062" name="Google Shape;1062;p1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3" name="Google Shape;1063;p1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4" name="Google Shape;1064;p1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5" name="Google Shape;1065;p1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6" name="Google Shape;1066;p1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7" name="Google Shape;1067;p1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68" name="Google Shape;1068;p12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Yellow">
  <p:cSld name="CUSTOM_3_1_1_1_1_1_1_1_1_1_1_1_1_1">
    <p:bg>
      <p:bgPr>
        <a:solidFill>
          <a:schemeClr val="accent3"/>
        </a:solidFill>
      </p:bgPr>
    </p:bg>
    <p:spTree>
      <p:nvGrpSpPr>
        <p:cNvPr id="1069" name="Shape 1069"/>
        <p:cNvGrpSpPr/>
        <p:nvPr/>
      </p:nvGrpSpPr>
      <p:grpSpPr>
        <a:xfrm>
          <a:off x="0" y="0"/>
          <a:ext cx="0" cy="0"/>
          <a:chOff x="0" y="0"/>
          <a:chExt cx="0" cy="0"/>
        </a:xfrm>
      </p:grpSpPr>
      <p:sp>
        <p:nvSpPr>
          <p:cNvPr id="1070" name="Google Shape;1070;p129"/>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71" name="Google Shape;1071;p129"/>
          <p:cNvGrpSpPr/>
          <p:nvPr/>
        </p:nvGrpSpPr>
        <p:grpSpPr>
          <a:xfrm>
            <a:off x="8469122" y="4803781"/>
            <a:ext cx="420491" cy="137010"/>
            <a:chOff x="0" y="0"/>
            <a:chExt cx="2077525" cy="676925"/>
          </a:xfrm>
        </p:grpSpPr>
        <p:sp>
          <p:nvSpPr>
            <p:cNvPr id="1072" name="Google Shape;1072;p1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3" name="Google Shape;1073;p1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4" name="Google Shape;1074;p1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5" name="Google Shape;1075;p1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6" name="Google Shape;1076;p1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7" name="Google Shape;1077;p1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78" name="Google Shape;1078;p12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Green">
  <p:cSld name="CUSTOM_3_1_1_1_1_1_1_1_1_1_1_1_3">
    <p:bg>
      <p:bgPr>
        <a:solidFill>
          <a:schemeClr val="accent4"/>
        </a:solidFill>
      </p:bgPr>
    </p:bg>
    <p:spTree>
      <p:nvGrpSpPr>
        <p:cNvPr id="1079" name="Shape 1079"/>
        <p:cNvGrpSpPr/>
        <p:nvPr/>
      </p:nvGrpSpPr>
      <p:grpSpPr>
        <a:xfrm>
          <a:off x="0" y="0"/>
          <a:ext cx="0" cy="0"/>
          <a:chOff x="0" y="0"/>
          <a:chExt cx="0" cy="0"/>
        </a:xfrm>
      </p:grpSpPr>
      <p:sp>
        <p:nvSpPr>
          <p:cNvPr id="1080" name="Google Shape;1080;p130"/>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81" name="Google Shape;1081;p130"/>
          <p:cNvGrpSpPr/>
          <p:nvPr/>
        </p:nvGrpSpPr>
        <p:grpSpPr>
          <a:xfrm>
            <a:off x="8469122" y="4803781"/>
            <a:ext cx="420491" cy="137010"/>
            <a:chOff x="0" y="0"/>
            <a:chExt cx="2077525" cy="676925"/>
          </a:xfrm>
        </p:grpSpPr>
        <p:sp>
          <p:nvSpPr>
            <p:cNvPr id="1082" name="Google Shape;1082;p1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3" name="Google Shape;1083;p1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4" name="Google Shape;1084;p1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5" name="Google Shape;1085;p1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6" name="Google Shape;1086;p1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7" name="Google Shape;1087;p1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88" name="Google Shape;1088;p13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Gray">
  <p:cSld name="CUSTOM_3_1_1_1_1_1_1_1_1_1_1_1_1_2">
    <p:bg>
      <p:bgPr>
        <a:solidFill>
          <a:srgbClr val="9AA0A6"/>
        </a:solidFill>
      </p:bgPr>
    </p:bg>
    <p:spTree>
      <p:nvGrpSpPr>
        <p:cNvPr id="1089" name="Shape 1089"/>
        <p:cNvGrpSpPr/>
        <p:nvPr/>
      </p:nvGrpSpPr>
      <p:grpSpPr>
        <a:xfrm>
          <a:off x="0" y="0"/>
          <a:ext cx="0" cy="0"/>
          <a:chOff x="0" y="0"/>
          <a:chExt cx="0" cy="0"/>
        </a:xfrm>
      </p:grpSpPr>
      <p:sp>
        <p:nvSpPr>
          <p:cNvPr id="1090" name="Google Shape;1090;p131"/>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091" name="Google Shape;1091;p131"/>
          <p:cNvGrpSpPr/>
          <p:nvPr/>
        </p:nvGrpSpPr>
        <p:grpSpPr>
          <a:xfrm>
            <a:off x="8469122" y="4803781"/>
            <a:ext cx="420491" cy="137010"/>
            <a:chOff x="0" y="0"/>
            <a:chExt cx="2077525" cy="676925"/>
          </a:xfrm>
        </p:grpSpPr>
        <p:sp>
          <p:nvSpPr>
            <p:cNvPr id="1092" name="Google Shape;1092;p1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3" name="Google Shape;1093;p1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4" name="Google Shape;1094;p1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5" name="Google Shape;1095;p1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6" name="Google Shape;1096;p1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7" name="Google Shape;1097;p1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98" name="Google Shape;1098;p13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Orange">
  <p:cSld name="CUSTOM_3_1_1_1_1_1_1_1_1_1_1_1_2_1">
    <p:bg>
      <p:bgPr>
        <a:solidFill>
          <a:srgbClr val="FA7B17"/>
        </a:solidFill>
      </p:bgPr>
    </p:bg>
    <p:spTree>
      <p:nvGrpSpPr>
        <p:cNvPr id="1099" name="Shape 1099"/>
        <p:cNvGrpSpPr/>
        <p:nvPr/>
      </p:nvGrpSpPr>
      <p:grpSpPr>
        <a:xfrm>
          <a:off x="0" y="0"/>
          <a:ext cx="0" cy="0"/>
          <a:chOff x="0" y="0"/>
          <a:chExt cx="0" cy="0"/>
        </a:xfrm>
      </p:grpSpPr>
      <p:sp>
        <p:nvSpPr>
          <p:cNvPr id="1100" name="Google Shape;1100;p132"/>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01" name="Google Shape;1101;p132"/>
          <p:cNvGrpSpPr/>
          <p:nvPr/>
        </p:nvGrpSpPr>
        <p:grpSpPr>
          <a:xfrm>
            <a:off x="8469122" y="4803781"/>
            <a:ext cx="420491" cy="137010"/>
            <a:chOff x="0" y="0"/>
            <a:chExt cx="2077525" cy="676925"/>
          </a:xfrm>
        </p:grpSpPr>
        <p:sp>
          <p:nvSpPr>
            <p:cNvPr id="1102" name="Google Shape;1102;p1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3" name="Google Shape;1103;p1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4" name="Google Shape;1104;p1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5" name="Google Shape;1105;p1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6" name="Google Shape;1106;p1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7" name="Google Shape;1107;p1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08" name="Google Shape;1108;p13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Cyan">
  <p:cSld name="CUSTOM_3_1_1_1_1_1_1_1_1_1_1_1_1_1_1">
    <p:bg>
      <p:bgPr>
        <a:solidFill>
          <a:srgbClr val="24C1E0"/>
        </a:solidFill>
      </p:bgPr>
    </p:bg>
    <p:spTree>
      <p:nvGrpSpPr>
        <p:cNvPr id="1109" name="Shape 1109"/>
        <p:cNvGrpSpPr/>
        <p:nvPr/>
      </p:nvGrpSpPr>
      <p:grpSpPr>
        <a:xfrm>
          <a:off x="0" y="0"/>
          <a:ext cx="0" cy="0"/>
          <a:chOff x="0" y="0"/>
          <a:chExt cx="0" cy="0"/>
        </a:xfrm>
      </p:grpSpPr>
      <p:sp>
        <p:nvSpPr>
          <p:cNvPr id="1110" name="Google Shape;1110;p133"/>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11" name="Google Shape;1111;p133"/>
          <p:cNvGrpSpPr/>
          <p:nvPr/>
        </p:nvGrpSpPr>
        <p:grpSpPr>
          <a:xfrm>
            <a:off x="8469122" y="4803781"/>
            <a:ext cx="420491" cy="137010"/>
            <a:chOff x="0" y="0"/>
            <a:chExt cx="2077525" cy="676925"/>
          </a:xfrm>
        </p:grpSpPr>
        <p:sp>
          <p:nvSpPr>
            <p:cNvPr id="1112" name="Google Shape;1112;p1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3" name="Google Shape;1113;p1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4" name="Google Shape;1114;p1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5" name="Google Shape;1115;p1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6" name="Google Shape;1116;p1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7" name="Google Shape;1117;p1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18" name="Google Shape;1118;p13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55" name="Shape 55"/>
        <p:cNvGrpSpPr/>
        <p:nvPr/>
      </p:nvGrpSpPr>
      <p:grpSpPr>
        <a:xfrm>
          <a:off x="0" y="0"/>
          <a:ext cx="0" cy="0"/>
          <a:chOff x="0" y="0"/>
          <a:chExt cx="0" cy="0"/>
        </a:xfrm>
      </p:grpSpPr>
      <p:sp>
        <p:nvSpPr>
          <p:cNvPr id="56" name="Google Shape;56;p1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57" name="Google Shape;57;p14"/>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58" name="Google Shape;58;p14"/>
          <p:cNvGrpSpPr/>
          <p:nvPr/>
        </p:nvGrpSpPr>
        <p:grpSpPr>
          <a:xfrm>
            <a:off x="8469122" y="4803781"/>
            <a:ext cx="420491" cy="137010"/>
            <a:chOff x="0" y="0"/>
            <a:chExt cx="2077525" cy="676925"/>
          </a:xfrm>
        </p:grpSpPr>
        <p:sp>
          <p:nvSpPr>
            <p:cNvPr id="59" name="Google Shape;59;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 name="Google Shape;64;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5" name="Google Shape;65;p14"/>
          <p:cNvSpPr/>
          <p:nvPr/>
        </p:nvSpPr>
        <p:spPr>
          <a:xfrm>
            <a:off x="-22468" y="235365"/>
            <a:ext cx="57900" cy="4672800"/>
          </a:xfrm>
          <a:prstGeom prst="rect">
            <a:avLst/>
          </a:prstGeom>
          <a:solidFill>
            <a:srgbClr val="4285F4"/>
          </a:solidFill>
          <a:ln>
            <a:noFill/>
          </a:ln>
        </p:spPr>
        <p:txBody>
          <a:bodyPr anchorCtr="0" anchor="ctr" bIns="19250" lIns="19250" spcFirstLastPara="1" rIns="19250" wrap="square" tIns="192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Pink">
  <p:cSld name="CUSTOM_3_1_1_1_1_1_1_1_1_1_1_1_1_1_1_1">
    <p:bg>
      <p:bgPr>
        <a:solidFill>
          <a:srgbClr val="F439A0"/>
        </a:solidFill>
      </p:bgPr>
    </p:bg>
    <p:spTree>
      <p:nvGrpSpPr>
        <p:cNvPr id="1119" name="Shape 1119"/>
        <p:cNvGrpSpPr/>
        <p:nvPr/>
      </p:nvGrpSpPr>
      <p:grpSpPr>
        <a:xfrm>
          <a:off x="0" y="0"/>
          <a:ext cx="0" cy="0"/>
          <a:chOff x="0" y="0"/>
          <a:chExt cx="0" cy="0"/>
        </a:xfrm>
      </p:grpSpPr>
      <p:sp>
        <p:nvSpPr>
          <p:cNvPr id="1120" name="Google Shape;1120;p134"/>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21" name="Google Shape;1121;p134"/>
          <p:cNvGrpSpPr/>
          <p:nvPr/>
        </p:nvGrpSpPr>
        <p:grpSpPr>
          <a:xfrm>
            <a:off x="8469122" y="4803781"/>
            <a:ext cx="420491" cy="137010"/>
            <a:chOff x="0" y="0"/>
            <a:chExt cx="2077525" cy="676925"/>
          </a:xfrm>
        </p:grpSpPr>
        <p:sp>
          <p:nvSpPr>
            <p:cNvPr id="1122" name="Google Shape;1122;p1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3" name="Google Shape;1123;p1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4" name="Google Shape;1124;p1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5" name="Google Shape;1125;p1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6" name="Google Shape;1126;p1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7" name="Google Shape;1127;p1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28" name="Google Shape;1128;p13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Purple">
  <p:cSld name="CUSTOM_3_1_1_1_1_1_1_1_1_1_1_1_1_1_1_1_1">
    <p:bg>
      <p:bgPr>
        <a:solidFill>
          <a:srgbClr val="A142F4"/>
        </a:solidFill>
      </p:bgPr>
    </p:bg>
    <p:spTree>
      <p:nvGrpSpPr>
        <p:cNvPr id="1129" name="Shape 1129"/>
        <p:cNvGrpSpPr/>
        <p:nvPr/>
      </p:nvGrpSpPr>
      <p:grpSpPr>
        <a:xfrm>
          <a:off x="0" y="0"/>
          <a:ext cx="0" cy="0"/>
          <a:chOff x="0" y="0"/>
          <a:chExt cx="0" cy="0"/>
        </a:xfrm>
      </p:grpSpPr>
      <p:sp>
        <p:nvSpPr>
          <p:cNvPr id="1130" name="Google Shape;1130;p135"/>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grpSp>
        <p:nvGrpSpPr>
          <p:cNvPr id="1131" name="Google Shape;1131;p135"/>
          <p:cNvGrpSpPr/>
          <p:nvPr/>
        </p:nvGrpSpPr>
        <p:grpSpPr>
          <a:xfrm>
            <a:off x="8469122" y="4803781"/>
            <a:ext cx="420491" cy="137010"/>
            <a:chOff x="0" y="0"/>
            <a:chExt cx="2077525" cy="676925"/>
          </a:xfrm>
        </p:grpSpPr>
        <p:sp>
          <p:nvSpPr>
            <p:cNvPr id="1132" name="Google Shape;1132;p1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3" name="Google Shape;1133;p1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4" name="Google Shape;1134;p1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5" name="Google Shape;1135;p1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6" name="Google Shape;1136;p1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7" name="Google Shape;1137;p1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38" name="Google Shape;1138;p13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showMasterSp="0">
  <p:cSld name="Title Slide">
    <p:bg>
      <p:bgPr>
        <a:solidFill>
          <a:srgbClr val="FFFFFF"/>
        </a:solidFill>
      </p:bgPr>
    </p:bg>
    <p:spTree>
      <p:nvGrpSpPr>
        <p:cNvPr id="1139" name="Shape 1139"/>
        <p:cNvGrpSpPr/>
        <p:nvPr/>
      </p:nvGrpSpPr>
      <p:grpSpPr>
        <a:xfrm>
          <a:off x="0" y="0"/>
          <a:ext cx="0" cy="0"/>
          <a:chOff x="0" y="0"/>
          <a:chExt cx="0" cy="0"/>
        </a:xfrm>
      </p:grpSpPr>
      <p:grpSp>
        <p:nvGrpSpPr>
          <p:cNvPr id="1140" name="Google Shape;1140;p136"/>
          <p:cNvGrpSpPr/>
          <p:nvPr/>
        </p:nvGrpSpPr>
        <p:grpSpPr>
          <a:xfrm>
            <a:off x="8469122" y="4803781"/>
            <a:ext cx="420491" cy="137010"/>
            <a:chOff x="0" y="0"/>
            <a:chExt cx="2077525" cy="676925"/>
          </a:xfrm>
        </p:grpSpPr>
        <p:sp>
          <p:nvSpPr>
            <p:cNvPr id="1141" name="Google Shape;1141;p13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2" name="Google Shape;1142;p13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3" name="Google Shape;1143;p13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4" name="Google Shape;1144;p13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5" name="Google Shape;1145;p13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6" name="Google Shape;1146;p13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47" name="Google Shape;1147;p13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ab_White" type="tx">
  <p:cSld name="TITLE_AND_BODY">
    <p:spTree>
      <p:nvGrpSpPr>
        <p:cNvPr id="1148" name="Shape 1148"/>
        <p:cNvGrpSpPr/>
        <p:nvPr/>
      </p:nvGrpSpPr>
      <p:grpSpPr>
        <a:xfrm>
          <a:off x="0" y="0"/>
          <a:ext cx="0" cy="0"/>
          <a:chOff x="0" y="0"/>
          <a:chExt cx="0" cy="0"/>
        </a:xfrm>
      </p:grpSpPr>
      <p:sp>
        <p:nvSpPr>
          <p:cNvPr id="1149" name="Google Shape;1149;p137"/>
          <p:cNvSpPr txBox="1"/>
          <p:nvPr>
            <p:ph idx="1"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grpSp>
        <p:nvGrpSpPr>
          <p:cNvPr id="1150" name="Google Shape;1150;p137"/>
          <p:cNvGrpSpPr/>
          <p:nvPr/>
        </p:nvGrpSpPr>
        <p:grpSpPr>
          <a:xfrm>
            <a:off x="8469122" y="4803781"/>
            <a:ext cx="420491" cy="137010"/>
            <a:chOff x="0" y="0"/>
            <a:chExt cx="2077525" cy="676925"/>
          </a:xfrm>
        </p:grpSpPr>
        <p:sp>
          <p:nvSpPr>
            <p:cNvPr id="1151" name="Google Shape;1151;p1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2" name="Google Shape;1152;p1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3" name="Google Shape;1153;p1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4" name="Google Shape;1154;p1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5" name="Google Shape;1155;p1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6" name="Google Shape;1156;p1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57" name="Google Shape;1157;p13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158" name="Google Shape;1158;p137"/>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Clr>
                <a:schemeClr val="dk1"/>
              </a:buClr>
              <a:buSzPts val="1400"/>
              <a:buNone/>
              <a:defRPr>
                <a:solidFill>
                  <a:schemeClr val="dk1"/>
                </a:solidFill>
                <a:latin typeface="Google Sans"/>
                <a:ea typeface="Google Sans"/>
                <a:cs typeface="Google Sans"/>
                <a:sym typeface="Google Sans"/>
              </a:defRPr>
            </a:lvl1pPr>
            <a:lvl2pPr lvl="1">
              <a:spcBef>
                <a:spcPts val="0"/>
              </a:spcBef>
              <a:spcAft>
                <a:spcPts val="0"/>
              </a:spcAft>
              <a:buClr>
                <a:schemeClr val="dk1"/>
              </a:buClr>
              <a:buSzPts val="1400"/>
              <a:buNone/>
              <a:defRPr>
                <a:solidFill>
                  <a:schemeClr val="dk1"/>
                </a:solidFill>
                <a:latin typeface="Google Sans"/>
                <a:ea typeface="Google Sans"/>
                <a:cs typeface="Google Sans"/>
                <a:sym typeface="Google Sans"/>
              </a:defRPr>
            </a:lvl2pPr>
            <a:lvl3pPr lvl="2">
              <a:spcBef>
                <a:spcPts val="0"/>
              </a:spcBef>
              <a:spcAft>
                <a:spcPts val="0"/>
              </a:spcAft>
              <a:buClr>
                <a:schemeClr val="dk1"/>
              </a:buClr>
              <a:buSzPts val="1400"/>
              <a:buNone/>
              <a:defRPr>
                <a:solidFill>
                  <a:schemeClr val="dk1"/>
                </a:solidFill>
                <a:latin typeface="Google Sans"/>
                <a:ea typeface="Google Sans"/>
                <a:cs typeface="Google Sans"/>
                <a:sym typeface="Google Sans"/>
              </a:defRPr>
            </a:lvl3pPr>
            <a:lvl4pPr lvl="3">
              <a:spcBef>
                <a:spcPts val="0"/>
              </a:spcBef>
              <a:spcAft>
                <a:spcPts val="0"/>
              </a:spcAft>
              <a:buClr>
                <a:schemeClr val="dk1"/>
              </a:buClr>
              <a:buSzPts val="1400"/>
              <a:buNone/>
              <a:defRPr>
                <a:solidFill>
                  <a:schemeClr val="dk1"/>
                </a:solidFill>
                <a:latin typeface="Google Sans"/>
                <a:ea typeface="Google Sans"/>
                <a:cs typeface="Google Sans"/>
                <a:sym typeface="Google Sans"/>
              </a:defRPr>
            </a:lvl4pPr>
            <a:lvl5pPr lvl="4">
              <a:spcBef>
                <a:spcPts val="0"/>
              </a:spcBef>
              <a:spcAft>
                <a:spcPts val="0"/>
              </a:spcAft>
              <a:buClr>
                <a:schemeClr val="dk1"/>
              </a:buClr>
              <a:buSzPts val="1400"/>
              <a:buNone/>
              <a:defRPr>
                <a:solidFill>
                  <a:schemeClr val="dk1"/>
                </a:solidFill>
                <a:latin typeface="Google Sans"/>
                <a:ea typeface="Google Sans"/>
                <a:cs typeface="Google Sans"/>
                <a:sym typeface="Google Sans"/>
              </a:defRPr>
            </a:lvl5pPr>
            <a:lvl6pPr lvl="5">
              <a:spcBef>
                <a:spcPts val="0"/>
              </a:spcBef>
              <a:spcAft>
                <a:spcPts val="0"/>
              </a:spcAft>
              <a:buClr>
                <a:schemeClr val="dk1"/>
              </a:buClr>
              <a:buSzPts val="1400"/>
              <a:buNone/>
              <a:defRPr>
                <a:solidFill>
                  <a:schemeClr val="dk1"/>
                </a:solidFill>
                <a:latin typeface="Google Sans"/>
                <a:ea typeface="Google Sans"/>
                <a:cs typeface="Google Sans"/>
                <a:sym typeface="Google Sans"/>
              </a:defRPr>
            </a:lvl6pPr>
            <a:lvl7pPr lvl="6">
              <a:spcBef>
                <a:spcPts val="0"/>
              </a:spcBef>
              <a:spcAft>
                <a:spcPts val="0"/>
              </a:spcAft>
              <a:buClr>
                <a:schemeClr val="dk1"/>
              </a:buClr>
              <a:buSzPts val="1400"/>
              <a:buNone/>
              <a:defRPr>
                <a:solidFill>
                  <a:schemeClr val="dk1"/>
                </a:solidFill>
                <a:latin typeface="Google Sans"/>
                <a:ea typeface="Google Sans"/>
                <a:cs typeface="Google Sans"/>
                <a:sym typeface="Google Sans"/>
              </a:defRPr>
            </a:lvl7pPr>
            <a:lvl8pPr lvl="7">
              <a:spcBef>
                <a:spcPts val="0"/>
              </a:spcBef>
              <a:spcAft>
                <a:spcPts val="0"/>
              </a:spcAft>
              <a:buClr>
                <a:schemeClr val="dk1"/>
              </a:buClr>
              <a:buSzPts val="1400"/>
              <a:buNone/>
              <a:defRPr>
                <a:solidFill>
                  <a:schemeClr val="dk1"/>
                </a:solidFill>
                <a:latin typeface="Google Sans"/>
                <a:ea typeface="Google Sans"/>
                <a:cs typeface="Google Sans"/>
                <a:sym typeface="Google Sans"/>
              </a:defRPr>
            </a:lvl8pPr>
            <a:lvl9pPr lvl="8">
              <a:spcBef>
                <a:spcPts val="0"/>
              </a:spcBef>
              <a:spcAft>
                <a:spcPts val="0"/>
              </a:spcAft>
              <a:buClr>
                <a:schemeClr val="dk1"/>
              </a:buClr>
              <a:buSzPts val="1400"/>
              <a:buNone/>
              <a:defRPr>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159" name="Shape 1159"/>
        <p:cNvGrpSpPr/>
        <p:nvPr/>
      </p:nvGrpSpPr>
      <p:grpSpPr>
        <a:xfrm>
          <a:off x="0" y="0"/>
          <a:ext cx="0" cy="0"/>
          <a:chOff x="0" y="0"/>
          <a:chExt cx="0" cy="0"/>
        </a:xfrm>
      </p:grpSpPr>
      <p:sp>
        <p:nvSpPr>
          <p:cNvPr id="1160" name="Google Shape;1160;p138"/>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61" name="Google Shape;1161;p138"/>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162" name="Google Shape;1162;p13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1163" name="Google Shape;1163;p138"/>
          <p:cNvGrpSpPr/>
          <p:nvPr/>
        </p:nvGrpSpPr>
        <p:grpSpPr>
          <a:xfrm>
            <a:off x="8469122" y="4803781"/>
            <a:ext cx="420491" cy="137010"/>
            <a:chOff x="0" y="0"/>
            <a:chExt cx="2077525" cy="676925"/>
          </a:xfrm>
        </p:grpSpPr>
        <p:sp>
          <p:nvSpPr>
            <p:cNvPr id="1164" name="Google Shape;1164;p1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5" name="Google Shape;1165;p1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6" name="Google Shape;1166;p1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7" name="Google Shape;1167;p1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8" name="Google Shape;1168;p1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9" name="Google Shape;1169;p1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170" name="Shape 1170"/>
        <p:cNvGrpSpPr/>
        <p:nvPr/>
      </p:nvGrpSpPr>
      <p:grpSpPr>
        <a:xfrm>
          <a:off x="0" y="0"/>
          <a:ext cx="0" cy="0"/>
          <a:chOff x="0" y="0"/>
          <a:chExt cx="0" cy="0"/>
        </a:xfrm>
      </p:grpSpPr>
      <p:sp>
        <p:nvSpPr>
          <p:cNvPr id="1171" name="Google Shape;1171;p139"/>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172" name="Google Shape;1172;p139"/>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73" name="Google Shape;1173;p13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1174" name="Google Shape;1174;p139"/>
          <p:cNvGrpSpPr/>
          <p:nvPr/>
        </p:nvGrpSpPr>
        <p:grpSpPr>
          <a:xfrm>
            <a:off x="8469122" y="4803781"/>
            <a:ext cx="420491" cy="137010"/>
            <a:chOff x="0" y="0"/>
            <a:chExt cx="2077525" cy="676925"/>
          </a:xfrm>
        </p:grpSpPr>
        <p:sp>
          <p:nvSpPr>
            <p:cNvPr id="1175" name="Google Shape;1175;p1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6" name="Google Shape;1176;p1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7" name="Google Shape;1177;p1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8" name="Google Shape;1178;p1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9" name="Google Shape;1179;p1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0" name="Google Shape;1180;p1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181" name="Shape 1181"/>
        <p:cNvGrpSpPr/>
        <p:nvPr/>
      </p:nvGrpSpPr>
      <p:grpSpPr>
        <a:xfrm>
          <a:off x="0" y="0"/>
          <a:ext cx="0" cy="0"/>
          <a:chOff x="0" y="0"/>
          <a:chExt cx="0" cy="0"/>
        </a:xfrm>
      </p:grpSpPr>
      <p:grpSp>
        <p:nvGrpSpPr>
          <p:cNvPr id="1182" name="Google Shape;1182;p140"/>
          <p:cNvGrpSpPr/>
          <p:nvPr/>
        </p:nvGrpSpPr>
        <p:grpSpPr>
          <a:xfrm>
            <a:off x="8469122" y="4803781"/>
            <a:ext cx="420491" cy="137010"/>
            <a:chOff x="0" y="0"/>
            <a:chExt cx="2077525" cy="676925"/>
          </a:xfrm>
        </p:grpSpPr>
        <p:sp>
          <p:nvSpPr>
            <p:cNvPr id="1183" name="Google Shape;1183;p1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4" name="Google Shape;1184;p1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5" name="Google Shape;1185;p1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6" name="Google Shape;1186;p1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7" name="Google Shape;1187;p1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8" name="Google Shape;1188;p1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3">
  <p:cSld name="TITLE_2_7">
    <p:spTree>
      <p:nvGrpSpPr>
        <p:cNvPr id="1189" name="Shape 1189"/>
        <p:cNvGrpSpPr/>
        <p:nvPr/>
      </p:nvGrpSpPr>
      <p:grpSpPr>
        <a:xfrm>
          <a:off x="0" y="0"/>
          <a:ext cx="0" cy="0"/>
          <a:chOff x="0" y="0"/>
          <a:chExt cx="0" cy="0"/>
        </a:xfrm>
      </p:grpSpPr>
      <p:sp>
        <p:nvSpPr>
          <p:cNvPr id="1190" name="Google Shape;1190;p14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91" name="Google Shape;1191;p141"/>
          <p:cNvSpPr txBox="1"/>
          <p:nvPr/>
        </p:nvSpPr>
        <p:spPr>
          <a:xfrm>
            <a:off x="7934700" y="218775"/>
            <a:ext cx="1209300" cy="303600"/>
          </a:xfrm>
          <a:prstGeom prst="rect">
            <a:avLst/>
          </a:prstGeom>
          <a:no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92" name="Google Shape;1192;p14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193" name="Google Shape;1193;p141"/>
          <p:cNvGrpSpPr/>
          <p:nvPr/>
        </p:nvGrpSpPr>
        <p:grpSpPr>
          <a:xfrm>
            <a:off x="8469122" y="4803781"/>
            <a:ext cx="420491" cy="137010"/>
            <a:chOff x="0" y="0"/>
            <a:chExt cx="2077525" cy="676925"/>
          </a:xfrm>
        </p:grpSpPr>
        <p:sp>
          <p:nvSpPr>
            <p:cNvPr id="1194" name="Google Shape;1194;p14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5" name="Google Shape;1195;p14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6" name="Google Shape;1196;p14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7" name="Google Shape;1197;p14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8" name="Google Shape;1198;p14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9" name="Google Shape;1199;p14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200" name="Shape 1200"/>
        <p:cNvGrpSpPr/>
        <p:nvPr/>
      </p:nvGrpSpPr>
      <p:grpSpPr>
        <a:xfrm>
          <a:off x="0" y="0"/>
          <a:ext cx="0" cy="0"/>
          <a:chOff x="0" y="0"/>
          <a:chExt cx="0" cy="0"/>
        </a:xfrm>
      </p:grpSpPr>
      <p:sp>
        <p:nvSpPr>
          <p:cNvPr id="1201" name="Google Shape;1201;p142"/>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202" name="Google Shape;1202;p142"/>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03" name="Google Shape;1203;p14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1204" name="Google Shape;1204;p142"/>
          <p:cNvGrpSpPr/>
          <p:nvPr/>
        </p:nvGrpSpPr>
        <p:grpSpPr>
          <a:xfrm>
            <a:off x="8469122" y="4803781"/>
            <a:ext cx="420491" cy="137010"/>
            <a:chOff x="0" y="0"/>
            <a:chExt cx="2077525" cy="676925"/>
          </a:xfrm>
        </p:grpSpPr>
        <p:sp>
          <p:nvSpPr>
            <p:cNvPr id="1205" name="Google Shape;1205;p14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6" name="Google Shape;1206;p14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7" name="Google Shape;1207;p14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8" name="Google Shape;1208;p14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9" name="Google Shape;1209;p14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0" name="Google Shape;1210;p14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_8">
    <p:spTree>
      <p:nvGrpSpPr>
        <p:cNvPr id="1211" name="Shape 1211"/>
        <p:cNvGrpSpPr/>
        <p:nvPr/>
      </p:nvGrpSpPr>
      <p:grpSpPr>
        <a:xfrm>
          <a:off x="0" y="0"/>
          <a:ext cx="0" cy="0"/>
          <a:chOff x="0" y="0"/>
          <a:chExt cx="0" cy="0"/>
        </a:xfrm>
      </p:grpSpPr>
      <p:sp>
        <p:nvSpPr>
          <p:cNvPr id="1212" name="Google Shape;1212;p14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13" name="Google Shape;1213;p14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14" name="Google Shape;1214;p143"/>
          <p:cNvGrpSpPr/>
          <p:nvPr/>
        </p:nvGrpSpPr>
        <p:grpSpPr>
          <a:xfrm>
            <a:off x="8469122" y="4803781"/>
            <a:ext cx="420491" cy="137010"/>
            <a:chOff x="0" y="0"/>
            <a:chExt cx="2077525" cy="676925"/>
          </a:xfrm>
        </p:grpSpPr>
        <p:sp>
          <p:nvSpPr>
            <p:cNvPr id="1215" name="Google Shape;1215;p14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6" name="Google Shape;1216;p14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7" name="Google Shape;1217;p14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8" name="Google Shape;1218;p14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9" name="Google Shape;1219;p14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0" name="Google Shape;1220;p14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21" name="Google Shape;1221;p1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10">
    <p:spTree>
      <p:nvGrpSpPr>
        <p:cNvPr id="66" name="Shape 66"/>
        <p:cNvGrpSpPr/>
        <p:nvPr/>
      </p:nvGrpSpPr>
      <p:grpSpPr>
        <a:xfrm>
          <a:off x="0" y="0"/>
          <a:ext cx="0" cy="0"/>
          <a:chOff x="0" y="0"/>
          <a:chExt cx="0" cy="0"/>
        </a:xfrm>
      </p:grpSpPr>
      <p:grpSp>
        <p:nvGrpSpPr>
          <p:cNvPr id="67" name="Google Shape;67;p15"/>
          <p:cNvGrpSpPr/>
          <p:nvPr/>
        </p:nvGrpSpPr>
        <p:grpSpPr>
          <a:xfrm>
            <a:off x="522212" y="1321429"/>
            <a:ext cx="479498" cy="385684"/>
            <a:chOff x="6294751" y="783425"/>
            <a:chExt cx="5020925" cy="4038575"/>
          </a:xfrm>
        </p:grpSpPr>
        <p:sp>
          <p:nvSpPr>
            <p:cNvPr id="68" name="Google Shape;68;p15"/>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15"/>
          <p:cNvGrpSpPr/>
          <p:nvPr/>
        </p:nvGrpSpPr>
        <p:grpSpPr>
          <a:xfrm>
            <a:off x="761948" y="4603434"/>
            <a:ext cx="1190118" cy="210542"/>
            <a:chOff x="990623" y="4603434"/>
            <a:chExt cx="1190118" cy="210542"/>
          </a:xfrm>
        </p:grpSpPr>
        <p:sp>
          <p:nvSpPr>
            <p:cNvPr id="73" name="Google Shape;73;p15"/>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5"/>
          <p:cNvSpPr txBox="1"/>
          <p:nvPr>
            <p:ph idx="1" type="body"/>
          </p:nvPr>
        </p:nvSpPr>
        <p:spPr>
          <a:xfrm>
            <a:off x="5207050" y="1514350"/>
            <a:ext cx="1904700" cy="1057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0" name="Google Shape;80;p15"/>
          <p:cNvSpPr txBox="1"/>
          <p:nvPr>
            <p:ph type="title"/>
          </p:nvPr>
        </p:nvSpPr>
        <p:spPr>
          <a:xfrm>
            <a:off x="761950" y="2219400"/>
            <a:ext cx="4445100" cy="21144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1222" name="Shape 1222"/>
        <p:cNvGrpSpPr/>
        <p:nvPr/>
      </p:nvGrpSpPr>
      <p:grpSpPr>
        <a:xfrm>
          <a:off x="0" y="0"/>
          <a:ext cx="0" cy="0"/>
          <a:chOff x="0" y="0"/>
          <a:chExt cx="0" cy="0"/>
        </a:xfrm>
      </p:grpSpPr>
      <p:pic>
        <p:nvPicPr>
          <p:cNvPr id="1223" name="Google Shape;1223;p144"/>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1224" name="Google Shape;1224;p144"/>
          <p:cNvSpPr txBox="1"/>
          <p:nvPr>
            <p:ph idx="1" type="subTitle"/>
          </p:nvPr>
        </p:nvSpPr>
        <p:spPr>
          <a:xfrm>
            <a:off x="422950" y="2984175"/>
            <a:ext cx="7801200" cy="3000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25" name="Google Shape;1225;p144"/>
          <p:cNvSpPr txBox="1"/>
          <p:nvPr>
            <p:ph type="title"/>
          </p:nvPr>
        </p:nvSpPr>
        <p:spPr>
          <a:xfrm>
            <a:off x="392925" y="1049175"/>
            <a:ext cx="7831200" cy="1935000"/>
          </a:xfrm>
          <a:prstGeom prst="rect">
            <a:avLst/>
          </a:prstGeom>
        </p:spPr>
        <p:txBody>
          <a:bodyPr anchorCtr="0" anchor="b" bIns="0" lIns="0" spcFirstLastPara="1" rIns="91425" wrap="square" tIns="0">
            <a:noAutofit/>
          </a:bodyPr>
          <a:lstStyle>
            <a:lvl1pPr lv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26" name="Google Shape;1226;p144"/>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144"/>
          <p:cNvSpPr txBox="1"/>
          <p:nvPr>
            <p:ph idx="2" type="subTitle"/>
          </p:nvPr>
        </p:nvSpPr>
        <p:spPr>
          <a:xfrm>
            <a:off x="422950" y="3714075"/>
            <a:ext cx="7831200" cy="300000"/>
          </a:xfrm>
          <a:prstGeom prst="rect">
            <a:avLst/>
          </a:prstGeom>
        </p:spPr>
        <p:txBody>
          <a:bodyPr anchorCtr="0" anchor="ctr" bIns="0" lIns="0" spcFirstLastPara="1" rIns="91425" wrap="square" tIns="0">
            <a:noAutofit/>
          </a:bodyPr>
          <a:lstStyle>
            <a:lvl1pPr lvl="0">
              <a:spcBef>
                <a:spcPts val="0"/>
              </a:spcBef>
              <a:spcAft>
                <a:spcPts val="0"/>
              </a:spcAft>
              <a:buNone/>
              <a:defRPr sz="1800">
                <a:solidFill>
                  <a:srgbClr val="3C4043"/>
                </a:solidFill>
                <a:latin typeface="Google Sans"/>
                <a:ea typeface="Google Sans"/>
                <a:cs typeface="Google Sans"/>
                <a:sym typeface="Google Sans"/>
              </a:defRPr>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1228" name="Shape 1228"/>
        <p:cNvGrpSpPr/>
        <p:nvPr/>
      </p:nvGrpSpPr>
      <p:grpSpPr>
        <a:xfrm>
          <a:off x="0" y="0"/>
          <a:ext cx="0" cy="0"/>
          <a:chOff x="0" y="0"/>
          <a:chExt cx="0" cy="0"/>
        </a:xfrm>
      </p:grpSpPr>
      <p:sp>
        <p:nvSpPr>
          <p:cNvPr id="1229" name="Google Shape;1229;p145"/>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1230" name="Google Shape;1230;p145"/>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231" name="Google Shape;1231;p145"/>
          <p:cNvGrpSpPr/>
          <p:nvPr/>
        </p:nvGrpSpPr>
        <p:grpSpPr>
          <a:xfrm>
            <a:off x="8469122" y="4803781"/>
            <a:ext cx="420491" cy="137010"/>
            <a:chOff x="0" y="0"/>
            <a:chExt cx="2077525" cy="676925"/>
          </a:xfrm>
        </p:grpSpPr>
        <p:sp>
          <p:nvSpPr>
            <p:cNvPr id="1232" name="Google Shape;1232;p1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3" name="Google Shape;1233;p1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4" name="Google Shape;1234;p1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5" name="Google Shape;1235;p1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6" name="Google Shape;1236;p1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7" name="Google Shape;1237;p1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38" name="Google Shape;1238;p14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8">
    <p:spTree>
      <p:nvGrpSpPr>
        <p:cNvPr id="1239" name="Shape 1239"/>
        <p:cNvGrpSpPr/>
        <p:nvPr/>
      </p:nvGrpSpPr>
      <p:grpSpPr>
        <a:xfrm>
          <a:off x="0" y="0"/>
          <a:ext cx="0" cy="0"/>
          <a:chOff x="0" y="0"/>
          <a:chExt cx="0" cy="0"/>
        </a:xfrm>
      </p:grpSpPr>
      <p:sp>
        <p:nvSpPr>
          <p:cNvPr id="1240" name="Google Shape;1240;p146"/>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241" name="Google Shape;1241;p14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242" name="Google Shape;1242;p146"/>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43" name="Google Shape;1243;p14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44" name="Google Shape;1244;p14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p:cSld name="CUSTOM_8_1">
    <p:spTree>
      <p:nvGrpSpPr>
        <p:cNvPr id="1245" name="Shape 1245"/>
        <p:cNvGrpSpPr/>
        <p:nvPr/>
      </p:nvGrpSpPr>
      <p:grpSpPr>
        <a:xfrm>
          <a:off x="0" y="0"/>
          <a:ext cx="0" cy="0"/>
          <a:chOff x="0" y="0"/>
          <a:chExt cx="0" cy="0"/>
        </a:xfrm>
      </p:grpSpPr>
      <p:sp>
        <p:nvSpPr>
          <p:cNvPr id="1246" name="Google Shape;1246;p1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47" name="Google Shape;1247;p14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48" name="Google Shape;1248;p1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49" name="Google Shape;1249;p1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p:cSld name="CUSTOM_8_1_1">
    <p:spTree>
      <p:nvGrpSpPr>
        <p:cNvPr id="1250" name="Shape 1250"/>
        <p:cNvGrpSpPr/>
        <p:nvPr/>
      </p:nvGrpSpPr>
      <p:grpSpPr>
        <a:xfrm>
          <a:off x="0" y="0"/>
          <a:ext cx="0" cy="0"/>
          <a:chOff x="0" y="0"/>
          <a:chExt cx="0" cy="0"/>
        </a:xfrm>
      </p:grpSpPr>
      <p:sp>
        <p:nvSpPr>
          <p:cNvPr id="1251" name="Google Shape;1251;p148"/>
          <p:cNvSpPr/>
          <p:nvPr/>
        </p:nvSpPr>
        <p:spPr>
          <a:xfrm>
            <a:off x="50" y="0"/>
            <a:ext cx="9144000" cy="45240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52" name="Google Shape;1252;p148"/>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53" name="Google Shape;1253;p14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54" name="Google Shape;1254;p14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1">
  <p:cSld name="CUSTOM_8_1_1_1">
    <p:spTree>
      <p:nvGrpSpPr>
        <p:cNvPr id="1255" name="Shape 1255"/>
        <p:cNvGrpSpPr/>
        <p:nvPr/>
      </p:nvGrpSpPr>
      <p:grpSpPr>
        <a:xfrm>
          <a:off x="0" y="0"/>
          <a:ext cx="0" cy="0"/>
          <a:chOff x="0" y="0"/>
          <a:chExt cx="0" cy="0"/>
        </a:xfrm>
      </p:grpSpPr>
      <p:sp>
        <p:nvSpPr>
          <p:cNvPr id="1256" name="Google Shape;1256;p149"/>
          <p:cNvSpPr/>
          <p:nvPr/>
        </p:nvSpPr>
        <p:spPr>
          <a:xfrm>
            <a:off x="50" y="0"/>
            <a:ext cx="9144000" cy="45240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57" name="Google Shape;1257;p149"/>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58" name="Google Shape;1258;p14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59" name="Google Shape;1259;p14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1 1">
  <p:cSld name="CUSTOM_8_1_1_1_1">
    <p:spTree>
      <p:nvGrpSpPr>
        <p:cNvPr id="1260" name="Shape 1260"/>
        <p:cNvGrpSpPr/>
        <p:nvPr/>
      </p:nvGrpSpPr>
      <p:grpSpPr>
        <a:xfrm>
          <a:off x="0" y="0"/>
          <a:ext cx="0" cy="0"/>
          <a:chOff x="0" y="0"/>
          <a:chExt cx="0" cy="0"/>
        </a:xfrm>
      </p:grpSpPr>
      <p:sp>
        <p:nvSpPr>
          <p:cNvPr id="1261" name="Google Shape;1261;p150"/>
          <p:cNvSpPr/>
          <p:nvPr/>
        </p:nvSpPr>
        <p:spPr>
          <a:xfrm>
            <a:off x="50" y="0"/>
            <a:ext cx="9144000" cy="45240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62" name="Google Shape;1262;p150"/>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63" name="Google Shape;1263;p15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264" name="Google Shape;1264;p15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p:cSld name="TITLE_2_9">
    <p:spTree>
      <p:nvGrpSpPr>
        <p:cNvPr id="1265" name="Shape 1265"/>
        <p:cNvGrpSpPr/>
        <p:nvPr/>
      </p:nvGrpSpPr>
      <p:grpSpPr>
        <a:xfrm>
          <a:off x="0" y="0"/>
          <a:ext cx="0" cy="0"/>
          <a:chOff x="0" y="0"/>
          <a:chExt cx="0" cy="0"/>
        </a:xfrm>
      </p:grpSpPr>
      <p:sp>
        <p:nvSpPr>
          <p:cNvPr id="1266" name="Google Shape;1266;p1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67" name="Google Shape;1267;p1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8" name="Google Shape;1268;p1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69" name="Google Shape;1269;p151"/>
          <p:cNvGrpSpPr/>
          <p:nvPr/>
        </p:nvGrpSpPr>
        <p:grpSpPr>
          <a:xfrm>
            <a:off x="8469122" y="4803781"/>
            <a:ext cx="420491" cy="137010"/>
            <a:chOff x="0" y="0"/>
            <a:chExt cx="2077525" cy="676925"/>
          </a:xfrm>
        </p:grpSpPr>
        <p:sp>
          <p:nvSpPr>
            <p:cNvPr id="1270" name="Google Shape;1270;p1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1" name="Google Shape;1271;p1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2" name="Google Shape;1272;p1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3" name="Google Shape;1273;p1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4" name="Google Shape;1274;p1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5" name="Google Shape;1275;p1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2">
  <p:cSld name="Blank_1_1_2">
    <p:spTree>
      <p:nvGrpSpPr>
        <p:cNvPr id="1276" name="Shape 1276"/>
        <p:cNvGrpSpPr/>
        <p:nvPr/>
      </p:nvGrpSpPr>
      <p:grpSpPr>
        <a:xfrm>
          <a:off x="0" y="0"/>
          <a:ext cx="0" cy="0"/>
          <a:chOff x="0" y="0"/>
          <a:chExt cx="0" cy="0"/>
        </a:xfrm>
      </p:grpSpPr>
      <p:sp>
        <p:nvSpPr>
          <p:cNvPr id="1277" name="Google Shape;1277;p152"/>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1278" name="Google Shape;1278;p152"/>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279" name="Google Shape;1279;p152"/>
          <p:cNvGrpSpPr/>
          <p:nvPr/>
        </p:nvGrpSpPr>
        <p:grpSpPr>
          <a:xfrm>
            <a:off x="8469122" y="4803781"/>
            <a:ext cx="420491" cy="137010"/>
            <a:chOff x="0" y="0"/>
            <a:chExt cx="2077525" cy="676925"/>
          </a:xfrm>
        </p:grpSpPr>
        <p:sp>
          <p:nvSpPr>
            <p:cNvPr id="1280" name="Google Shape;1280;p1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1" name="Google Shape;1281;p1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2" name="Google Shape;1282;p1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3" name="Google Shape;1283;p1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4" name="Google Shape;1284;p1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5" name="Google Shape;1285;p1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86" name="Google Shape;1286;p1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87" name="Google Shape;1287;p1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288" name="Shape 1288"/>
        <p:cNvGrpSpPr/>
        <p:nvPr/>
      </p:nvGrpSpPr>
      <p:grpSpPr>
        <a:xfrm>
          <a:off x="0" y="0"/>
          <a:ext cx="0" cy="0"/>
          <a:chOff x="0" y="0"/>
          <a:chExt cx="0" cy="0"/>
        </a:xfrm>
      </p:grpSpPr>
      <p:sp>
        <p:nvSpPr>
          <p:cNvPr id="1289" name="Google Shape;1289;p15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90" name="Google Shape;1290;p153"/>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91" name="Google Shape;1291;p15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92" name="Google Shape;1292;p15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93" name="Google Shape;1293;p15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
    <p:spTree>
      <p:nvGrpSpPr>
        <p:cNvPr id="81" name="Shape 81"/>
        <p:cNvGrpSpPr/>
        <p:nvPr/>
      </p:nvGrpSpPr>
      <p:grpSpPr>
        <a:xfrm>
          <a:off x="0" y="0"/>
          <a:ext cx="0" cy="0"/>
          <a:chOff x="0" y="0"/>
          <a:chExt cx="0" cy="0"/>
        </a:xfrm>
      </p:grpSpPr>
      <p:sp>
        <p:nvSpPr>
          <p:cNvPr id="82" name="Google Shape;82;p16"/>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 name="Google Shape;83;p16"/>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4" name="Google Shape;84;p16"/>
          <p:cNvGrpSpPr/>
          <p:nvPr/>
        </p:nvGrpSpPr>
        <p:grpSpPr>
          <a:xfrm>
            <a:off x="8469122" y="4803781"/>
            <a:ext cx="420491" cy="137010"/>
            <a:chOff x="0" y="0"/>
            <a:chExt cx="2077525" cy="676925"/>
          </a:xfrm>
        </p:grpSpPr>
        <p:sp>
          <p:nvSpPr>
            <p:cNvPr id="85" name="Google Shape;8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 name="Google Shape;8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 name="Google Shape;8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 name="Google Shape;8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 name="Google Shape;8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 name="Google Shape;9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1" name="Google Shape;91;p16"/>
          <p:cNvSpPr txBox="1"/>
          <p:nvPr>
            <p:ph idx="1" type="subTitle"/>
          </p:nvPr>
        </p:nvSpPr>
        <p:spPr>
          <a:xfrm>
            <a:off x="66675" y="152400"/>
            <a:ext cx="867000" cy="237000"/>
          </a:xfrm>
          <a:prstGeom prst="rect">
            <a:avLst/>
          </a:prstGeom>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92" name="Google Shape;92;p16"/>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93" name="Google Shape;93;p1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94" name="Google Shape;94;p16"/>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95" name="Google Shape;95;p16"/>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rtl="0">
              <a:lnSpc>
                <a:spcPct val="100000"/>
              </a:lnSpc>
              <a:spcBef>
                <a:spcPts val="0"/>
              </a:spcBef>
              <a:spcAft>
                <a:spcPts val="0"/>
              </a:spcAft>
              <a:buClr>
                <a:schemeClr val="accent1"/>
              </a:buClr>
              <a:buSzPts val="900"/>
              <a:buNone/>
              <a:defRPr sz="900">
                <a:solidFill>
                  <a:schemeClr val="accent1"/>
                </a:solidFill>
              </a:defRPr>
            </a:lvl2pPr>
            <a:lvl3pPr lvl="2" rtl="0">
              <a:lnSpc>
                <a:spcPct val="100000"/>
              </a:lnSpc>
              <a:spcBef>
                <a:spcPts val="0"/>
              </a:spcBef>
              <a:spcAft>
                <a:spcPts val="0"/>
              </a:spcAft>
              <a:buClr>
                <a:schemeClr val="accent1"/>
              </a:buClr>
              <a:buSzPts val="900"/>
              <a:buNone/>
              <a:defRPr sz="900">
                <a:solidFill>
                  <a:schemeClr val="accent1"/>
                </a:solidFill>
              </a:defRPr>
            </a:lvl3pPr>
            <a:lvl4pPr lvl="3" rtl="0">
              <a:lnSpc>
                <a:spcPct val="100000"/>
              </a:lnSpc>
              <a:spcBef>
                <a:spcPts val="0"/>
              </a:spcBef>
              <a:spcAft>
                <a:spcPts val="0"/>
              </a:spcAft>
              <a:buClr>
                <a:schemeClr val="accent1"/>
              </a:buClr>
              <a:buSzPts val="900"/>
              <a:buNone/>
              <a:defRPr sz="900">
                <a:solidFill>
                  <a:schemeClr val="accent1"/>
                </a:solidFill>
              </a:defRPr>
            </a:lvl4pPr>
            <a:lvl5pPr lvl="4" rtl="0">
              <a:lnSpc>
                <a:spcPct val="100000"/>
              </a:lnSpc>
              <a:spcBef>
                <a:spcPts val="0"/>
              </a:spcBef>
              <a:spcAft>
                <a:spcPts val="0"/>
              </a:spcAft>
              <a:buClr>
                <a:schemeClr val="accent1"/>
              </a:buClr>
              <a:buSzPts val="900"/>
              <a:buNone/>
              <a:defRPr sz="900">
                <a:solidFill>
                  <a:schemeClr val="accent1"/>
                </a:solidFill>
              </a:defRPr>
            </a:lvl5pPr>
            <a:lvl6pPr lvl="5" rtl="0">
              <a:lnSpc>
                <a:spcPct val="100000"/>
              </a:lnSpc>
              <a:spcBef>
                <a:spcPts val="0"/>
              </a:spcBef>
              <a:spcAft>
                <a:spcPts val="0"/>
              </a:spcAft>
              <a:buClr>
                <a:schemeClr val="accent1"/>
              </a:buClr>
              <a:buSzPts val="900"/>
              <a:buNone/>
              <a:defRPr sz="900">
                <a:solidFill>
                  <a:schemeClr val="accent1"/>
                </a:solidFill>
              </a:defRPr>
            </a:lvl6pPr>
            <a:lvl7pPr lvl="6" rtl="0">
              <a:lnSpc>
                <a:spcPct val="100000"/>
              </a:lnSpc>
              <a:spcBef>
                <a:spcPts val="0"/>
              </a:spcBef>
              <a:spcAft>
                <a:spcPts val="0"/>
              </a:spcAft>
              <a:buClr>
                <a:schemeClr val="accent1"/>
              </a:buClr>
              <a:buSzPts val="900"/>
              <a:buNone/>
              <a:defRPr sz="900">
                <a:solidFill>
                  <a:schemeClr val="accent1"/>
                </a:solidFill>
              </a:defRPr>
            </a:lvl7pPr>
            <a:lvl8pPr lvl="7" rtl="0">
              <a:lnSpc>
                <a:spcPct val="100000"/>
              </a:lnSpc>
              <a:spcBef>
                <a:spcPts val="0"/>
              </a:spcBef>
              <a:spcAft>
                <a:spcPts val="0"/>
              </a:spcAft>
              <a:buClr>
                <a:schemeClr val="accent1"/>
              </a:buClr>
              <a:buSzPts val="900"/>
              <a:buNone/>
              <a:defRPr sz="900">
                <a:solidFill>
                  <a:schemeClr val="accent1"/>
                </a:solidFill>
              </a:defRPr>
            </a:lvl8pPr>
            <a:lvl9pPr lvl="8" rtl="0">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1294" name="Shape 1294"/>
        <p:cNvGrpSpPr/>
        <p:nvPr/>
      </p:nvGrpSpPr>
      <p:grpSpPr>
        <a:xfrm>
          <a:off x="0" y="0"/>
          <a:ext cx="0" cy="0"/>
          <a:chOff x="0" y="0"/>
          <a:chExt cx="0" cy="0"/>
        </a:xfrm>
      </p:grpSpPr>
      <p:sp>
        <p:nvSpPr>
          <p:cNvPr id="1295" name="Google Shape;1295;p154"/>
          <p:cNvSpPr txBox="1"/>
          <p:nvPr>
            <p:ph idx="1" type="body"/>
          </p:nvPr>
        </p:nvSpPr>
        <p:spPr>
          <a:xfrm>
            <a:off x="364025" y="4743625"/>
            <a:ext cx="4345800" cy="375600"/>
          </a:xfrm>
          <a:prstGeom prst="rect">
            <a:avLst/>
          </a:prstGeom>
          <a:noFill/>
          <a:ln>
            <a:noFill/>
          </a:ln>
        </p:spPr>
        <p:txBody>
          <a:bodyPr anchorCtr="0" anchor="t" bIns="0" lIns="0" spcFirstLastPara="1" rIns="91425" wrap="square" tIns="0">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1296" name="Google Shape;1296;p154"/>
          <p:cNvSpPr txBox="1"/>
          <p:nvPr>
            <p:ph idx="2" type="body"/>
          </p:nvPr>
        </p:nvSpPr>
        <p:spPr>
          <a:xfrm>
            <a:off x="837575" y="1716000"/>
            <a:ext cx="4697400" cy="2046300"/>
          </a:xfrm>
          <a:prstGeom prst="rect">
            <a:avLst/>
          </a:prstGeom>
          <a:noFill/>
          <a:ln>
            <a:noFill/>
          </a:ln>
        </p:spPr>
        <p:txBody>
          <a:bodyPr anchorCtr="0" anchor="t" bIns="0" lIns="0" spcFirstLastPara="1" rIns="91425" wrap="square" tIns="0">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97" name="Google Shape;1297;p15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98" name="Google Shape;1298;p15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99" name="Google Shape;1299;p15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00" name="Google Shape;1300;p154"/>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01" name="Google Shape;1301;p154"/>
          <p:cNvGrpSpPr/>
          <p:nvPr/>
        </p:nvGrpSpPr>
        <p:grpSpPr>
          <a:xfrm>
            <a:off x="8469122" y="4803781"/>
            <a:ext cx="420491" cy="137010"/>
            <a:chOff x="0" y="0"/>
            <a:chExt cx="2077525" cy="676925"/>
          </a:xfrm>
        </p:grpSpPr>
        <p:sp>
          <p:nvSpPr>
            <p:cNvPr id="1302" name="Google Shape;1302;p15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3" name="Google Shape;1303;p15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4" name="Google Shape;1304;p15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5" name="Google Shape;1305;p15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6" name="Google Shape;1306;p15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7" name="Google Shape;1307;p15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308" name="Shape 1308"/>
        <p:cNvGrpSpPr/>
        <p:nvPr/>
      </p:nvGrpSpPr>
      <p:grpSpPr>
        <a:xfrm>
          <a:off x="0" y="0"/>
          <a:ext cx="0" cy="0"/>
          <a:chOff x="0" y="0"/>
          <a:chExt cx="0" cy="0"/>
        </a:xfrm>
      </p:grpSpPr>
      <p:sp>
        <p:nvSpPr>
          <p:cNvPr id="1309" name="Google Shape;1309;p1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10" name="Google Shape;1310;p1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11" name="Google Shape;1311;p155"/>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12" name="Google Shape;1312;p155"/>
          <p:cNvGrpSpPr/>
          <p:nvPr/>
        </p:nvGrpSpPr>
        <p:grpSpPr>
          <a:xfrm>
            <a:off x="8469122" y="4803781"/>
            <a:ext cx="420491" cy="137010"/>
            <a:chOff x="0" y="0"/>
            <a:chExt cx="2077525" cy="676925"/>
          </a:xfrm>
        </p:grpSpPr>
        <p:sp>
          <p:nvSpPr>
            <p:cNvPr id="1313" name="Google Shape;1313;p1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4" name="Google Shape;1314;p1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5" name="Google Shape;1315;p1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6" name="Google Shape;1316;p1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7" name="Google Shape;1317;p1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8" name="Google Shape;1318;p1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1319" name="Shape 1319"/>
        <p:cNvGrpSpPr/>
        <p:nvPr/>
      </p:nvGrpSpPr>
      <p:grpSpPr>
        <a:xfrm>
          <a:off x="0" y="0"/>
          <a:ext cx="0" cy="0"/>
          <a:chOff x="0" y="0"/>
          <a:chExt cx="0" cy="0"/>
        </a:xfrm>
      </p:grpSpPr>
      <p:sp>
        <p:nvSpPr>
          <p:cNvPr id="1320" name="Google Shape;1320;p156"/>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21" name="Google Shape;1321;p156"/>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22" name="Google Shape;1322;p1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23" name="Google Shape;1323;p156"/>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24" name="Google Shape;1324;p156"/>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25" name="Google Shape;1325;p156"/>
          <p:cNvGrpSpPr/>
          <p:nvPr/>
        </p:nvGrpSpPr>
        <p:grpSpPr>
          <a:xfrm>
            <a:off x="8469122" y="4803781"/>
            <a:ext cx="420491" cy="137010"/>
            <a:chOff x="0" y="0"/>
            <a:chExt cx="2077525" cy="676925"/>
          </a:xfrm>
        </p:grpSpPr>
        <p:sp>
          <p:nvSpPr>
            <p:cNvPr id="1326" name="Google Shape;1326;p1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7" name="Google Shape;1327;p1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8" name="Google Shape;1328;p1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9" name="Google Shape;1329;p1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0" name="Google Shape;1330;p1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1" name="Google Shape;1331;p1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_2">
    <p:spTree>
      <p:nvGrpSpPr>
        <p:cNvPr id="1332" name="Shape 1332"/>
        <p:cNvGrpSpPr/>
        <p:nvPr/>
      </p:nvGrpSpPr>
      <p:grpSpPr>
        <a:xfrm>
          <a:off x="0" y="0"/>
          <a:ext cx="0" cy="0"/>
          <a:chOff x="0" y="0"/>
          <a:chExt cx="0" cy="0"/>
        </a:xfrm>
      </p:grpSpPr>
      <p:sp>
        <p:nvSpPr>
          <p:cNvPr id="1333" name="Google Shape;1333;p157"/>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34" name="Google Shape;1334;p15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35" name="Google Shape;1335;p1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36" name="Google Shape;1336;p1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37" name="Google Shape;1337;p1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_2">
    <p:spTree>
      <p:nvGrpSpPr>
        <p:cNvPr id="1338" name="Shape 1338"/>
        <p:cNvGrpSpPr/>
        <p:nvPr/>
      </p:nvGrpSpPr>
      <p:grpSpPr>
        <a:xfrm>
          <a:off x="0" y="0"/>
          <a:ext cx="0" cy="0"/>
          <a:chOff x="0" y="0"/>
          <a:chExt cx="0" cy="0"/>
        </a:xfrm>
      </p:grpSpPr>
      <p:sp>
        <p:nvSpPr>
          <p:cNvPr id="1339" name="Google Shape;1339;p158"/>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40" name="Google Shape;1340;p158"/>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41" name="Google Shape;1341;p1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42" name="Google Shape;1342;p15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43" name="Google Shape;1343;p158"/>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44" name="Google Shape;1344;p158"/>
          <p:cNvGrpSpPr/>
          <p:nvPr/>
        </p:nvGrpSpPr>
        <p:grpSpPr>
          <a:xfrm>
            <a:off x="8469122" y="4803781"/>
            <a:ext cx="420491" cy="137010"/>
            <a:chOff x="0" y="0"/>
            <a:chExt cx="2077525" cy="676925"/>
          </a:xfrm>
        </p:grpSpPr>
        <p:sp>
          <p:nvSpPr>
            <p:cNvPr id="1345" name="Google Shape;1345;p1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6" name="Google Shape;1346;p1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7" name="Google Shape;1347;p1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8" name="Google Shape;1348;p1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9" name="Google Shape;1349;p1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50" name="Google Shape;1350;p1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_2">
    <p:spTree>
      <p:nvGrpSpPr>
        <p:cNvPr id="1351" name="Shape 1351"/>
        <p:cNvGrpSpPr/>
        <p:nvPr/>
      </p:nvGrpSpPr>
      <p:grpSpPr>
        <a:xfrm>
          <a:off x="0" y="0"/>
          <a:ext cx="0" cy="0"/>
          <a:chOff x="0" y="0"/>
          <a:chExt cx="0" cy="0"/>
        </a:xfrm>
      </p:grpSpPr>
      <p:sp>
        <p:nvSpPr>
          <p:cNvPr id="1352" name="Google Shape;1352;p159"/>
          <p:cNvSpPr txBox="1"/>
          <p:nvPr>
            <p:ph idx="1" type="body"/>
          </p:nvPr>
        </p:nvSpPr>
        <p:spPr>
          <a:xfrm>
            <a:off x="837575" y="1716000"/>
            <a:ext cx="4697400" cy="2046300"/>
          </a:xfrm>
          <a:prstGeom prst="rect">
            <a:avLst/>
          </a:prstGeom>
          <a:noFill/>
          <a:ln>
            <a:noFill/>
          </a:ln>
        </p:spPr>
        <p:txBody>
          <a:bodyPr anchorCtr="0" anchor="t" bIns="0" lIns="0" spcFirstLastPara="1" rIns="91425" wrap="square" tIns="0">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53" name="Google Shape;1353;p159"/>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54" name="Google Shape;1354;p15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55" name="Google Shape;1355;p159"/>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56" name="Google Shape;1356;p159"/>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357" name="Google Shape;1357;p159"/>
          <p:cNvGrpSpPr/>
          <p:nvPr/>
        </p:nvGrpSpPr>
        <p:grpSpPr>
          <a:xfrm>
            <a:off x="8469122" y="4803781"/>
            <a:ext cx="420491" cy="137010"/>
            <a:chOff x="0" y="0"/>
            <a:chExt cx="2077525" cy="676925"/>
          </a:xfrm>
        </p:grpSpPr>
        <p:sp>
          <p:nvSpPr>
            <p:cNvPr id="1358" name="Google Shape;1358;p15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59" name="Google Shape;1359;p15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0" name="Google Shape;1360;p15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1" name="Google Shape;1361;p15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2" name="Google Shape;1362;p15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3" name="Google Shape;1363;p15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64" name="Shape 1364"/>
        <p:cNvGrpSpPr/>
        <p:nvPr/>
      </p:nvGrpSpPr>
      <p:grpSpPr>
        <a:xfrm>
          <a:off x="0" y="0"/>
          <a:ext cx="0" cy="0"/>
          <a:chOff x="0" y="0"/>
          <a:chExt cx="0" cy="0"/>
        </a:xfrm>
      </p:grpSpPr>
      <p:sp>
        <p:nvSpPr>
          <p:cNvPr id="1365" name="Google Shape;1365;p160"/>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6" name="Google Shape;1366;p160"/>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67" name="Google Shape;1367;p16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68" name="Google Shape;1368;p16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69" name="Google Shape;1369;p16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1370" name="Shape 1370"/>
        <p:cNvGrpSpPr/>
        <p:nvPr/>
      </p:nvGrpSpPr>
      <p:grpSpPr>
        <a:xfrm>
          <a:off x="0" y="0"/>
          <a:ext cx="0" cy="0"/>
          <a:chOff x="0" y="0"/>
          <a:chExt cx="0" cy="0"/>
        </a:xfrm>
      </p:grpSpPr>
      <p:sp>
        <p:nvSpPr>
          <p:cNvPr id="1371" name="Google Shape;1371;p161"/>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72" name="Google Shape;1372;p161"/>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3" name="Google Shape;1373;p16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74" name="Google Shape;1374;p16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75" name="Google Shape;1375;p16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1376" name="Shape 1376"/>
        <p:cNvGrpSpPr/>
        <p:nvPr/>
      </p:nvGrpSpPr>
      <p:grpSpPr>
        <a:xfrm>
          <a:off x="0" y="0"/>
          <a:ext cx="0" cy="0"/>
          <a:chOff x="0" y="0"/>
          <a:chExt cx="0" cy="0"/>
        </a:xfrm>
      </p:grpSpPr>
      <p:sp>
        <p:nvSpPr>
          <p:cNvPr id="1377" name="Google Shape;1377;p162"/>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78" name="Google Shape;1378;p16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79" name="Google Shape;1379;p1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80" name="Google Shape;1380;p16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81" name="Google Shape;1381;p162"/>
          <p:cNvGrpSpPr/>
          <p:nvPr/>
        </p:nvGrpSpPr>
        <p:grpSpPr>
          <a:xfrm>
            <a:off x="8469122" y="4803781"/>
            <a:ext cx="420491" cy="137010"/>
            <a:chOff x="0" y="0"/>
            <a:chExt cx="2077525" cy="676925"/>
          </a:xfrm>
        </p:grpSpPr>
        <p:sp>
          <p:nvSpPr>
            <p:cNvPr id="1382" name="Google Shape;1382;p1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3" name="Google Shape;1383;p1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4" name="Google Shape;1384;p1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5" name="Google Shape;1385;p1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6" name="Google Shape;1386;p1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87" name="Google Shape;1387;p1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88" name="Google Shape;1388;p162"/>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2">
  <p:cSld name="TITLE_2_10">
    <p:spTree>
      <p:nvGrpSpPr>
        <p:cNvPr id="1389" name="Shape 1389"/>
        <p:cNvGrpSpPr/>
        <p:nvPr/>
      </p:nvGrpSpPr>
      <p:grpSpPr>
        <a:xfrm>
          <a:off x="0" y="0"/>
          <a:ext cx="0" cy="0"/>
          <a:chOff x="0" y="0"/>
          <a:chExt cx="0" cy="0"/>
        </a:xfrm>
      </p:grpSpPr>
      <p:sp>
        <p:nvSpPr>
          <p:cNvPr id="1390" name="Google Shape;1390;p16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91" name="Google Shape;1391;p16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92" name="Google Shape;1392;p163"/>
          <p:cNvGrpSpPr/>
          <p:nvPr/>
        </p:nvGrpSpPr>
        <p:grpSpPr>
          <a:xfrm>
            <a:off x="8469122" y="4803781"/>
            <a:ext cx="420491" cy="137010"/>
            <a:chOff x="0" y="0"/>
            <a:chExt cx="2077525" cy="676925"/>
          </a:xfrm>
        </p:grpSpPr>
        <p:sp>
          <p:nvSpPr>
            <p:cNvPr id="1393" name="Google Shape;1393;p1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4" name="Google Shape;1394;p1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5" name="Google Shape;1395;p1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6" name="Google Shape;1396;p1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7" name="Google Shape;1397;p1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8" name="Google Shape;1398;p1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99" name="Google Shape;1399;p1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
    <p:spTree>
      <p:nvGrpSpPr>
        <p:cNvPr id="96" name="Shape 96"/>
        <p:cNvGrpSpPr/>
        <p:nvPr/>
      </p:nvGrpSpPr>
      <p:grpSpPr>
        <a:xfrm>
          <a:off x="0" y="0"/>
          <a:ext cx="0" cy="0"/>
          <a:chOff x="0" y="0"/>
          <a:chExt cx="0" cy="0"/>
        </a:xfrm>
      </p:grpSpPr>
      <p:sp>
        <p:nvSpPr>
          <p:cNvPr id="97" name="Google Shape;97;p17"/>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 name="Google Shape;98;p17"/>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9" name="Google Shape;99;p17"/>
          <p:cNvGrpSpPr/>
          <p:nvPr/>
        </p:nvGrpSpPr>
        <p:grpSpPr>
          <a:xfrm>
            <a:off x="8469122" y="4803781"/>
            <a:ext cx="420491" cy="137010"/>
            <a:chOff x="0" y="0"/>
            <a:chExt cx="2077525" cy="676925"/>
          </a:xfrm>
        </p:grpSpPr>
        <p:sp>
          <p:nvSpPr>
            <p:cNvPr id="100" name="Google Shape;100;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 name="Google Shape;103;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 name="Google Shape;104;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 name="Google Shape;105;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6" name="Google Shape;106;p17"/>
          <p:cNvSpPr txBox="1"/>
          <p:nvPr>
            <p:ph idx="1" type="subTitle"/>
          </p:nvPr>
        </p:nvSpPr>
        <p:spPr>
          <a:xfrm>
            <a:off x="66675" y="152400"/>
            <a:ext cx="867000" cy="237000"/>
          </a:xfrm>
          <a:prstGeom prst="rect">
            <a:avLst/>
          </a:prstGeom>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07" name="Google Shape;107;p1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08" name="Google Shape;108;p17"/>
          <p:cNvSpPr txBox="1"/>
          <p:nvPr>
            <p:ph idx="2"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chemeClr val="accent2"/>
              </a:buClr>
              <a:buSzPts val="900"/>
              <a:buNone/>
              <a:defRPr sz="900">
                <a:solidFill>
                  <a:schemeClr val="accent2"/>
                </a:solidFill>
              </a:defRPr>
            </a:lvl1pPr>
            <a:lvl2pPr lvl="1" rtl="0">
              <a:lnSpc>
                <a:spcPct val="100000"/>
              </a:lnSpc>
              <a:spcBef>
                <a:spcPts val="0"/>
              </a:spcBef>
              <a:spcAft>
                <a:spcPts val="0"/>
              </a:spcAft>
              <a:buClr>
                <a:schemeClr val="accent2"/>
              </a:buClr>
              <a:buSzPts val="900"/>
              <a:buNone/>
              <a:defRPr sz="900">
                <a:solidFill>
                  <a:schemeClr val="accent2"/>
                </a:solidFill>
              </a:defRPr>
            </a:lvl2pPr>
            <a:lvl3pPr lvl="2" rtl="0">
              <a:lnSpc>
                <a:spcPct val="100000"/>
              </a:lnSpc>
              <a:spcBef>
                <a:spcPts val="0"/>
              </a:spcBef>
              <a:spcAft>
                <a:spcPts val="0"/>
              </a:spcAft>
              <a:buClr>
                <a:schemeClr val="accent2"/>
              </a:buClr>
              <a:buSzPts val="900"/>
              <a:buNone/>
              <a:defRPr sz="900">
                <a:solidFill>
                  <a:schemeClr val="accent2"/>
                </a:solidFill>
              </a:defRPr>
            </a:lvl3pPr>
            <a:lvl4pPr lvl="3" rtl="0">
              <a:lnSpc>
                <a:spcPct val="100000"/>
              </a:lnSpc>
              <a:spcBef>
                <a:spcPts val="0"/>
              </a:spcBef>
              <a:spcAft>
                <a:spcPts val="0"/>
              </a:spcAft>
              <a:buClr>
                <a:schemeClr val="accent2"/>
              </a:buClr>
              <a:buSzPts val="900"/>
              <a:buNone/>
              <a:defRPr sz="900">
                <a:solidFill>
                  <a:schemeClr val="accent2"/>
                </a:solidFill>
              </a:defRPr>
            </a:lvl4pPr>
            <a:lvl5pPr lvl="4" rtl="0">
              <a:lnSpc>
                <a:spcPct val="100000"/>
              </a:lnSpc>
              <a:spcBef>
                <a:spcPts val="0"/>
              </a:spcBef>
              <a:spcAft>
                <a:spcPts val="0"/>
              </a:spcAft>
              <a:buClr>
                <a:schemeClr val="accent2"/>
              </a:buClr>
              <a:buSzPts val="900"/>
              <a:buNone/>
              <a:defRPr sz="900">
                <a:solidFill>
                  <a:schemeClr val="accent2"/>
                </a:solidFill>
              </a:defRPr>
            </a:lvl5pPr>
            <a:lvl6pPr lvl="5" rtl="0">
              <a:lnSpc>
                <a:spcPct val="100000"/>
              </a:lnSpc>
              <a:spcBef>
                <a:spcPts val="0"/>
              </a:spcBef>
              <a:spcAft>
                <a:spcPts val="0"/>
              </a:spcAft>
              <a:buClr>
                <a:schemeClr val="accent2"/>
              </a:buClr>
              <a:buSzPts val="900"/>
              <a:buNone/>
              <a:defRPr sz="900">
                <a:solidFill>
                  <a:schemeClr val="accent2"/>
                </a:solidFill>
              </a:defRPr>
            </a:lvl6pPr>
            <a:lvl7pPr lvl="6" rtl="0">
              <a:lnSpc>
                <a:spcPct val="100000"/>
              </a:lnSpc>
              <a:spcBef>
                <a:spcPts val="0"/>
              </a:spcBef>
              <a:spcAft>
                <a:spcPts val="0"/>
              </a:spcAft>
              <a:buClr>
                <a:schemeClr val="accent2"/>
              </a:buClr>
              <a:buSzPts val="900"/>
              <a:buNone/>
              <a:defRPr sz="900">
                <a:solidFill>
                  <a:schemeClr val="accent2"/>
                </a:solidFill>
              </a:defRPr>
            </a:lvl7pPr>
            <a:lvl8pPr lvl="7" rtl="0">
              <a:lnSpc>
                <a:spcPct val="100000"/>
              </a:lnSpc>
              <a:spcBef>
                <a:spcPts val="0"/>
              </a:spcBef>
              <a:spcAft>
                <a:spcPts val="0"/>
              </a:spcAft>
              <a:buClr>
                <a:schemeClr val="accent2"/>
              </a:buClr>
              <a:buSzPts val="900"/>
              <a:buNone/>
              <a:defRPr sz="900">
                <a:solidFill>
                  <a:schemeClr val="accent2"/>
                </a:solidFill>
              </a:defRPr>
            </a:lvl8pPr>
            <a:lvl9pPr lvl="8" rtl="0">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1400" name="Shape 1400"/>
        <p:cNvGrpSpPr/>
        <p:nvPr/>
      </p:nvGrpSpPr>
      <p:grpSpPr>
        <a:xfrm>
          <a:off x="0" y="0"/>
          <a:ext cx="0" cy="0"/>
          <a:chOff x="0" y="0"/>
          <a:chExt cx="0" cy="0"/>
        </a:xfrm>
      </p:grpSpPr>
      <p:sp>
        <p:nvSpPr>
          <p:cNvPr id="1401" name="Google Shape;1401;p164"/>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1402" name="Google Shape;1402;p164"/>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403" name="Google Shape;1403;p164"/>
          <p:cNvGrpSpPr/>
          <p:nvPr/>
        </p:nvGrpSpPr>
        <p:grpSpPr>
          <a:xfrm>
            <a:off x="8469122" y="4803781"/>
            <a:ext cx="420491" cy="137010"/>
            <a:chOff x="0" y="0"/>
            <a:chExt cx="2077525" cy="676925"/>
          </a:xfrm>
        </p:grpSpPr>
        <p:sp>
          <p:nvSpPr>
            <p:cNvPr id="1404" name="Google Shape;1404;p16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5" name="Google Shape;1405;p16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6" name="Google Shape;1406;p16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7" name="Google Shape;1407;p16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8" name="Google Shape;1408;p16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9" name="Google Shape;1409;p16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10" name="Google Shape;1410;p16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1">
  <p:cSld name="TITLE_2_3_1">
    <p:spTree>
      <p:nvGrpSpPr>
        <p:cNvPr id="1411" name="Shape 1411"/>
        <p:cNvGrpSpPr/>
        <p:nvPr/>
      </p:nvGrpSpPr>
      <p:grpSpPr>
        <a:xfrm>
          <a:off x="0" y="0"/>
          <a:ext cx="0" cy="0"/>
          <a:chOff x="0" y="0"/>
          <a:chExt cx="0" cy="0"/>
        </a:xfrm>
      </p:grpSpPr>
      <p:sp>
        <p:nvSpPr>
          <p:cNvPr id="1412" name="Google Shape;1412;p165"/>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13" name="Google Shape;1413;p16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14" name="Google Shape;1414;p165"/>
          <p:cNvGrpSpPr/>
          <p:nvPr/>
        </p:nvGrpSpPr>
        <p:grpSpPr>
          <a:xfrm>
            <a:off x="8469122" y="4803781"/>
            <a:ext cx="420491" cy="137010"/>
            <a:chOff x="0" y="0"/>
            <a:chExt cx="2077525" cy="676925"/>
          </a:xfrm>
        </p:grpSpPr>
        <p:sp>
          <p:nvSpPr>
            <p:cNvPr id="1415" name="Google Shape;1415;p16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6" name="Google Shape;1416;p16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7" name="Google Shape;1417;p16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8" name="Google Shape;1418;p16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9" name="Google Shape;1419;p16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20" name="Google Shape;1420;p16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21" name="Google Shape;1421;p165"/>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22" name="Google Shape;1422;p1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4">
  <p:cSld name="TITLE_2_4">
    <p:spTree>
      <p:nvGrpSpPr>
        <p:cNvPr id="1423" name="Shape 1423"/>
        <p:cNvGrpSpPr/>
        <p:nvPr/>
      </p:nvGrpSpPr>
      <p:grpSpPr>
        <a:xfrm>
          <a:off x="0" y="0"/>
          <a:ext cx="0" cy="0"/>
          <a:chOff x="0" y="0"/>
          <a:chExt cx="0" cy="0"/>
        </a:xfrm>
      </p:grpSpPr>
      <p:sp>
        <p:nvSpPr>
          <p:cNvPr id="1424" name="Google Shape;1424;p16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5" name="Google Shape;1425;p16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26" name="Google Shape;1426;p166"/>
          <p:cNvGrpSpPr/>
          <p:nvPr/>
        </p:nvGrpSpPr>
        <p:grpSpPr>
          <a:xfrm>
            <a:off x="8469122" y="4803781"/>
            <a:ext cx="420491" cy="137010"/>
            <a:chOff x="0" y="0"/>
            <a:chExt cx="2077525" cy="676925"/>
          </a:xfrm>
        </p:grpSpPr>
        <p:sp>
          <p:nvSpPr>
            <p:cNvPr id="1427" name="Google Shape;1427;p16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28" name="Google Shape;1428;p16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29" name="Google Shape;1429;p16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0" name="Google Shape;1430;p16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1" name="Google Shape;1431;p16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2" name="Google Shape;1432;p16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33" name="Google Shape;1433;p1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1">
  <p:cSld name="TITLE_2_5">
    <p:spTree>
      <p:nvGrpSpPr>
        <p:cNvPr id="1434" name="Shape 1434"/>
        <p:cNvGrpSpPr/>
        <p:nvPr/>
      </p:nvGrpSpPr>
      <p:grpSpPr>
        <a:xfrm>
          <a:off x="0" y="0"/>
          <a:ext cx="0" cy="0"/>
          <a:chOff x="0" y="0"/>
          <a:chExt cx="0" cy="0"/>
        </a:xfrm>
      </p:grpSpPr>
      <p:sp>
        <p:nvSpPr>
          <p:cNvPr id="1435" name="Google Shape;1435;p16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36" name="Google Shape;1436;p16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37" name="Google Shape;1437;p167"/>
          <p:cNvGrpSpPr/>
          <p:nvPr/>
        </p:nvGrpSpPr>
        <p:grpSpPr>
          <a:xfrm>
            <a:off x="8469122" y="4803781"/>
            <a:ext cx="420491" cy="137010"/>
            <a:chOff x="0" y="0"/>
            <a:chExt cx="2077525" cy="676925"/>
          </a:xfrm>
        </p:grpSpPr>
        <p:sp>
          <p:nvSpPr>
            <p:cNvPr id="1438" name="Google Shape;1438;p16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9" name="Google Shape;1439;p16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0" name="Google Shape;1440;p16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1" name="Google Shape;1441;p16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2" name="Google Shape;1442;p16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3" name="Google Shape;1443;p16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44" name="Google Shape;1444;p1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5" name="Shape 1445"/>
        <p:cNvGrpSpPr/>
        <p:nvPr/>
      </p:nvGrpSpPr>
      <p:grpSpPr>
        <a:xfrm>
          <a:off x="0" y="0"/>
          <a:ext cx="0" cy="0"/>
          <a:chOff x="0" y="0"/>
          <a:chExt cx="0" cy="0"/>
        </a:xfrm>
      </p:grpSpPr>
      <p:sp>
        <p:nvSpPr>
          <p:cNvPr id="1446" name="Google Shape;1446;p168"/>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447" name="Google Shape;1447;p1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5">
  <p:cSld name="TITLE_2_11">
    <p:spTree>
      <p:nvGrpSpPr>
        <p:cNvPr id="1448" name="Shape 1448"/>
        <p:cNvGrpSpPr/>
        <p:nvPr/>
      </p:nvGrpSpPr>
      <p:grpSpPr>
        <a:xfrm>
          <a:off x="0" y="0"/>
          <a:ext cx="0" cy="0"/>
          <a:chOff x="0" y="0"/>
          <a:chExt cx="0" cy="0"/>
        </a:xfrm>
      </p:grpSpPr>
      <p:sp>
        <p:nvSpPr>
          <p:cNvPr id="1449" name="Google Shape;1449;p16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50" name="Google Shape;1450;p16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51" name="Google Shape;1451;p169"/>
          <p:cNvGrpSpPr/>
          <p:nvPr/>
        </p:nvGrpSpPr>
        <p:grpSpPr>
          <a:xfrm>
            <a:off x="8469122" y="4803781"/>
            <a:ext cx="420491" cy="137010"/>
            <a:chOff x="0" y="0"/>
            <a:chExt cx="2077525" cy="676925"/>
          </a:xfrm>
        </p:grpSpPr>
        <p:sp>
          <p:nvSpPr>
            <p:cNvPr id="1452" name="Google Shape;1452;p1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3" name="Google Shape;1453;p1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4" name="Google Shape;1454;p1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5" name="Google Shape;1455;p1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6" name="Google Shape;1456;p1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7" name="Google Shape;1457;p1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58" name="Google Shape;1458;p1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2">
  <p:cSld name="TITLE_2_3_2">
    <p:spTree>
      <p:nvGrpSpPr>
        <p:cNvPr id="1459" name="Shape 1459"/>
        <p:cNvGrpSpPr/>
        <p:nvPr/>
      </p:nvGrpSpPr>
      <p:grpSpPr>
        <a:xfrm>
          <a:off x="0" y="0"/>
          <a:ext cx="0" cy="0"/>
          <a:chOff x="0" y="0"/>
          <a:chExt cx="0" cy="0"/>
        </a:xfrm>
      </p:grpSpPr>
      <p:sp>
        <p:nvSpPr>
          <p:cNvPr id="1460" name="Google Shape;1460;p170"/>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61" name="Google Shape;1461;p17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62" name="Google Shape;1462;p170"/>
          <p:cNvGrpSpPr/>
          <p:nvPr/>
        </p:nvGrpSpPr>
        <p:grpSpPr>
          <a:xfrm>
            <a:off x="8469122" y="4803781"/>
            <a:ext cx="420491" cy="137010"/>
            <a:chOff x="0" y="0"/>
            <a:chExt cx="2077525" cy="676925"/>
          </a:xfrm>
        </p:grpSpPr>
        <p:sp>
          <p:nvSpPr>
            <p:cNvPr id="1463" name="Google Shape;1463;p1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4" name="Google Shape;1464;p1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5" name="Google Shape;1465;p1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6" name="Google Shape;1466;p1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7" name="Google Shape;1467;p1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8" name="Google Shape;1468;p1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69" name="Google Shape;1469;p170"/>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70" name="Google Shape;1470;p1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1471" name="Shape 1471"/>
        <p:cNvGrpSpPr/>
        <p:nvPr/>
      </p:nvGrpSpPr>
      <p:grpSpPr>
        <a:xfrm>
          <a:off x="0" y="0"/>
          <a:ext cx="0" cy="0"/>
          <a:chOff x="0" y="0"/>
          <a:chExt cx="0" cy="0"/>
        </a:xfrm>
      </p:grpSpPr>
      <p:sp>
        <p:nvSpPr>
          <p:cNvPr id="1472" name="Google Shape;1472;p171"/>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73" name="Google Shape;1473;p1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74" name="Google Shape;1474;p17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75" name="Google Shape;1475;p171"/>
          <p:cNvGrpSpPr/>
          <p:nvPr/>
        </p:nvGrpSpPr>
        <p:grpSpPr>
          <a:xfrm>
            <a:off x="8469122" y="4803781"/>
            <a:ext cx="420491" cy="137010"/>
            <a:chOff x="0" y="0"/>
            <a:chExt cx="2077525" cy="676925"/>
          </a:xfrm>
        </p:grpSpPr>
        <p:sp>
          <p:nvSpPr>
            <p:cNvPr id="1476" name="Google Shape;1476;p1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7" name="Google Shape;1477;p1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8" name="Google Shape;1478;p1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9" name="Google Shape;1479;p1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0" name="Google Shape;1480;p1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1" name="Google Shape;1481;p1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82" name="Google Shape;1482;p171"/>
          <p:cNvSpPr txBox="1"/>
          <p:nvPr>
            <p:ph type="title"/>
          </p:nvPr>
        </p:nvSpPr>
        <p:spPr>
          <a:xfrm>
            <a:off x="344501" y="4167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83" name="Google Shape;1483;p1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1">
  <p:cSld name="TITLE_2_3_3_1_1_1">
    <p:spTree>
      <p:nvGrpSpPr>
        <p:cNvPr id="1484" name="Shape 1484"/>
        <p:cNvGrpSpPr/>
        <p:nvPr/>
      </p:nvGrpSpPr>
      <p:grpSpPr>
        <a:xfrm>
          <a:off x="0" y="0"/>
          <a:ext cx="0" cy="0"/>
          <a:chOff x="0" y="0"/>
          <a:chExt cx="0" cy="0"/>
        </a:xfrm>
      </p:grpSpPr>
      <p:sp>
        <p:nvSpPr>
          <p:cNvPr id="1485" name="Google Shape;1485;p172"/>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86" name="Google Shape;1486;p172"/>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87" name="Google Shape;1487;p17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88" name="Google Shape;1488;p172"/>
          <p:cNvGrpSpPr/>
          <p:nvPr/>
        </p:nvGrpSpPr>
        <p:grpSpPr>
          <a:xfrm>
            <a:off x="8469122" y="4803781"/>
            <a:ext cx="420491" cy="137010"/>
            <a:chOff x="0" y="0"/>
            <a:chExt cx="2077525" cy="676925"/>
          </a:xfrm>
        </p:grpSpPr>
        <p:sp>
          <p:nvSpPr>
            <p:cNvPr id="1489" name="Google Shape;1489;p1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0" name="Google Shape;1490;p1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1" name="Google Shape;1491;p1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2" name="Google Shape;1492;p1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3" name="Google Shape;1493;p1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4" name="Google Shape;1494;p1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95" name="Google Shape;1495;p172"/>
          <p:cNvSpPr txBox="1"/>
          <p:nvPr>
            <p:ph type="title"/>
          </p:nvPr>
        </p:nvSpPr>
        <p:spPr>
          <a:xfrm>
            <a:off x="344501" y="4167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496" name="Google Shape;1496;p1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3">
  <p:cSld name="TITLE_2_3_3">
    <p:spTree>
      <p:nvGrpSpPr>
        <p:cNvPr id="1497" name="Shape 1497"/>
        <p:cNvGrpSpPr/>
        <p:nvPr/>
      </p:nvGrpSpPr>
      <p:grpSpPr>
        <a:xfrm>
          <a:off x="0" y="0"/>
          <a:ext cx="0" cy="0"/>
          <a:chOff x="0" y="0"/>
          <a:chExt cx="0" cy="0"/>
        </a:xfrm>
      </p:grpSpPr>
      <p:sp>
        <p:nvSpPr>
          <p:cNvPr id="1498" name="Google Shape;1498;p173"/>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99" name="Google Shape;1499;p17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00" name="Google Shape;1500;p173"/>
          <p:cNvGrpSpPr/>
          <p:nvPr/>
        </p:nvGrpSpPr>
        <p:grpSpPr>
          <a:xfrm>
            <a:off x="8469122" y="4803781"/>
            <a:ext cx="420491" cy="137010"/>
            <a:chOff x="0" y="0"/>
            <a:chExt cx="2077525" cy="676925"/>
          </a:xfrm>
        </p:grpSpPr>
        <p:sp>
          <p:nvSpPr>
            <p:cNvPr id="1501" name="Google Shape;1501;p1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2" name="Google Shape;1502;p1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3" name="Google Shape;1503;p1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4" name="Google Shape;1504;p1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5" name="Google Shape;1505;p1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6" name="Google Shape;1506;p1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07" name="Google Shape;1507;p173"/>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08" name="Google Shape;1508;p1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109" name="Shape 109"/>
        <p:cNvGrpSpPr/>
        <p:nvPr/>
      </p:nvGrpSpPr>
      <p:grpSpPr>
        <a:xfrm>
          <a:off x="0" y="0"/>
          <a:ext cx="0" cy="0"/>
          <a:chOff x="0" y="0"/>
          <a:chExt cx="0" cy="0"/>
        </a:xfrm>
      </p:grpSpPr>
      <p:sp>
        <p:nvSpPr>
          <p:cNvPr id="110" name="Google Shape;110;p18"/>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 name="Google Shape;111;p18"/>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12" name="Google Shape;112;p18"/>
          <p:cNvGrpSpPr/>
          <p:nvPr/>
        </p:nvGrpSpPr>
        <p:grpSpPr>
          <a:xfrm>
            <a:off x="8469122" y="4803781"/>
            <a:ext cx="420491" cy="137010"/>
            <a:chOff x="0" y="0"/>
            <a:chExt cx="2077525" cy="676925"/>
          </a:xfrm>
        </p:grpSpPr>
        <p:sp>
          <p:nvSpPr>
            <p:cNvPr id="113" name="Google Shape;11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 name="Google Shape;11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 name="Google Shape;11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9" name="Google Shape;119;p18"/>
          <p:cNvSpPr txBox="1"/>
          <p:nvPr>
            <p:ph idx="1" type="subTitle"/>
          </p:nvPr>
        </p:nvSpPr>
        <p:spPr>
          <a:xfrm>
            <a:off x="66675" y="152400"/>
            <a:ext cx="867000" cy="237000"/>
          </a:xfrm>
          <a:prstGeom prst="rect">
            <a:avLst/>
          </a:prstGeom>
          <a:noFill/>
          <a:ln>
            <a:noFill/>
          </a:ln>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20" name="Google Shape;120;p18"/>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121" name="Google Shape;121;p1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22" name="Google Shape;122;p18"/>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23" name="Google Shape;123;p18"/>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rgbClr val="9900FF"/>
              </a:buClr>
              <a:buSzPts val="900"/>
              <a:buNone/>
              <a:defRPr sz="900">
                <a:solidFill>
                  <a:srgbClr val="9900FF"/>
                </a:solidFill>
              </a:defRPr>
            </a:lvl1pPr>
            <a:lvl2pPr lvl="1" rtl="0">
              <a:lnSpc>
                <a:spcPct val="100000"/>
              </a:lnSpc>
              <a:spcBef>
                <a:spcPts val="0"/>
              </a:spcBef>
              <a:spcAft>
                <a:spcPts val="0"/>
              </a:spcAft>
              <a:buClr>
                <a:srgbClr val="9900FF"/>
              </a:buClr>
              <a:buSzPts val="900"/>
              <a:buNone/>
              <a:defRPr sz="900">
                <a:solidFill>
                  <a:srgbClr val="9900FF"/>
                </a:solidFill>
              </a:defRPr>
            </a:lvl2pPr>
            <a:lvl3pPr lvl="2" rtl="0">
              <a:lnSpc>
                <a:spcPct val="100000"/>
              </a:lnSpc>
              <a:spcBef>
                <a:spcPts val="0"/>
              </a:spcBef>
              <a:spcAft>
                <a:spcPts val="0"/>
              </a:spcAft>
              <a:buClr>
                <a:srgbClr val="9900FF"/>
              </a:buClr>
              <a:buSzPts val="900"/>
              <a:buNone/>
              <a:defRPr sz="900">
                <a:solidFill>
                  <a:srgbClr val="9900FF"/>
                </a:solidFill>
              </a:defRPr>
            </a:lvl3pPr>
            <a:lvl4pPr lvl="3" rtl="0">
              <a:lnSpc>
                <a:spcPct val="100000"/>
              </a:lnSpc>
              <a:spcBef>
                <a:spcPts val="0"/>
              </a:spcBef>
              <a:spcAft>
                <a:spcPts val="0"/>
              </a:spcAft>
              <a:buClr>
                <a:srgbClr val="9900FF"/>
              </a:buClr>
              <a:buSzPts val="900"/>
              <a:buNone/>
              <a:defRPr sz="900">
                <a:solidFill>
                  <a:srgbClr val="9900FF"/>
                </a:solidFill>
              </a:defRPr>
            </a:lvl4pPr>
            <a:lvl5pPr lvl="4" rtl="0">
              <a:lnSpc>
                <a:spcPct val="100000"/>
              </a:lnSpc>
              <a:spcBef>
                <a:spcPts val="0"/>
              </a:spcBef>
              <a:spcAft>
                <a:spcPts val="0"/>
              </a:spcAft>
              <a:buClr>
                <a:srgbClr val="9900FF"/>
              </a:buClr>
              <a:buSzPts val="900"/>
              <a:buNone/>
              <a:defRPr sz="900">
                <a:solidFill>
                  <a:srgbClr val="9900FF"/>
                </a:solidFill>
              </a:defRPr>
            </a:lvl5pPr>
            <a:lvl6pPr lvl="5" rtl="0">
              <a:lnSpc>
                <a:spcPct val="100000"/>
              </a:lnSpc>
              <a:spcBef>
                <a:spcPts val="0"/>
              </a:spcBef>
              <a:spcAft>
                <a:spcPts val="0"/>
              </a:spcAft>
              <a:buClr>
                <a:srgbClr val="9900FF"/>
              </a:buClr>
              <a:buSzPts val="900"/>
              <a:buNone/>
              <a:defRPr sz="900">
                <a:solidFill>
                  <a:srgbClr val="9900FF"/>
                </a:solidFill>
              </a:defRPr>
            </a:lvl6pPr>
            <a:lvl7pPr lvl="6" rtl="0">
              <a:lnSpc>
                <a:spcPct val="100000"/>
              </a:lnSpc>
              <a:spcBef>
                <a:spcPts val="0"/>
              </a:spcBef>
              <a:spcAft>
                <a:spcPts val="0"/>
              </a:spcAft>
              <a:buClr>
                <a:srgbClr val="9900FF"/>
              </a:buClr>
              <a:buSzPts val="900"/>
              <a:buNone/>
              <a:defRPr sz="900">
                <a:solidFill>
                  <a:srgbClr val="9900FF"/>
                </a:solidFill>
              </a:defRPr>
            </a:lvl7pPr>
            <a:lvl8pPr lvl="7" rtl="0">
              <a:lnSpc>
                <a:spcPct val="100000"/>
              </a:lnSpc>
              <a:spcBef>
                <a:spcPts val="0"/>
              </a:spcBef>
              <a:spcAft>
                <a:spcPts val="0"/>
              </a:spcAft>
              <a:buClr>
                <a:srgbClr val="9900FF"/>
              </a:buClr>
              <a:buSzPts val="900"/>
              <a:buNone/>
              <a:defRPr sz="900">
                <a:solidFill>
                  <a:srgbClr val="9900FF"/>
                </a:solidFill>
              </a:defRPr>
            </a:lvl8pPr>
            <a:lvl9pPr lvl="8" rtl="0">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4">
  <p:cSld name="TITLE_2_3_4">
    <p:spTree>
      <p:nvGrpSpPr>
        <p:cNvPr id="1509" name="Shape 1509"/>
        <p:cNvGrpSpPr/>
        <p:nvPr/>
      </p:nvGrpSpPr>
      <p:grpSpPr>
        <a:xfrm>
          <a:off x="0" y="0"/>
          <a:ext cx="0" cy="0"/>
          <a:chOff x="0" y="0"/>
          <a:chExt cx="0" cy="0"/>
        </a:xfrm>
      </p:grpSpPr>
      <p:sp>
        <p:nvSpPr>
          <p:cNvPr id="1510" name="Google Shape;1510;p174"/>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11" name="Google Shape;1511;p17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12" name="Google Shape;1512;p174"/>
          <p:cNvGrpSpPr/>
          <p:nvPr/>
        </p:nvGrpSpPr>
        <p:grpSpPr>
          <a:xfrm>
            <a:off x="8469122" y="4803781"/>
            <a:ext cx="420491" cy="137010"/>
            <a:chOff x="0" y="0"/>
            <a:chExt cx="2077525" cy="676925"/>
          </a:xfrm>
        </p:grpSpPr>
        <p:sp>
          <p:nvSpPr>
            <p:cNvPr id="1513" name="Google Shape;1513;p1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4" name="Google Shape;1514;p1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5" name="Google Shape;1515;p1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6" name="Google Shape;1516;p1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7" name="Google Shape;1517;p1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18" name="Google Shape;1518;p1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19" name="Google Shape;1519;p174"/>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20" name="Google Shape;1520;p1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_6">
    <p:spTree>
      <p:nvGrpSpPr>
        <p:cNvPr id="1521" name="Shape 1521"/>
        <p:cNvGrpSpPr/>
        <p:nvPr/>
      </p:nvGrpSpPr>
      <p:grpSpPr>
        <a:xfrm>
          <a:off x="0" y="0"/>
          <a:ext cx="0" cy="0"/>
          <a:chOff x="0" y="0"/>
          <a:chExt cx="0" cy="0"/>
        </a:xfrm>
      </p:grpSpPr>
      <p:sp>
        <p:nvSpPr>
          <p:cNvPr id="1522" name="Google Shape;1522;p175"/>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pic>
        <p:nvPicPr>
          <p:cNvPr id="1523" name="Google Shape;1523;p17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524" name="Google Shape;1524;p17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1">
  <p:cSld name="CUSTOM_7_1_4">
    <p:spTree>
      <p:nvGrpSpPr>
        <p:cNvPr id="1525" name="Shape 1525"/>
        <p:cNvGrpSpPr/>
        <p:nvPr/>
      </p:nvGrpSpPr>
      <p:grpSpPr>
        <a:xfrm>
          <a:off x="0" y="0"/>
          <a:ext cx="0" cy="0"/>
          <a:chOff x="0" y="0"/>
          <a:chExt cx="0" cy="0"/>
        </a:xfrm>
      </p:grpSpPr>
      <p:sp>
        <p:nvSpPr>
          <p:cNvPr id="1526" name="Google Shape;1526;p176"/>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27" name="Google Shape;1527;p176"/>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28" name="Google Shape;1528;p176"/>
          <p:cNvGrpSpPr/>
          <p:nvPr/>
        </p:nvGrpSpPr>
        <p:grpSpPr>
          <a:xfrm>
            <a:off x="8469122" y="4803781"/>
            <a:ext cx="420491" cy="137010"/>
            <a:chOff x="0" y="0"/>
            <a:chExt cx="2077525" cy="676925"/>
          </a:xfrm>
        </p:grpSpPr>
        <p:sp>
          <p:nvSpPr>
            <p:cNvPr id="1529" name="Google Shape;1529;p1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0" name="Google Shape;1530;p1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1" name="Google Shape;1531;p1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2" name="Google Shape;1532;p1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3" name="Google Shape;1533;p1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34" name="Google Shape;1534;p1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35" name="Google Shape;1535;p17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536" name="Google Shape;1536;p176"/>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1537" name="Google Shape;1537;p17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538" name="Google Shape;1538;p176"/>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1539" name="Google Shape;1539;p176"/>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1">
  <p:cSld name="CUSTOM_7_1_3_1">
    <p:spTree>
      <p:nvGrpSpPr>
        <p:cNvPr id="1540" name="Shape 1540"/>
        <p:cNvGrpSpPr/>
        <p:nvPr/>
      </p:nvGrpSpPr>
      <p:grpSpPr>
        <a:xfrm>
          <a:off x="0" y="0"/>
          <a:ext cx="0" cy="0"/>
          <a:chOff x="0" y="0"/>
          <a:chExt cx="0" cy="0"/>
        </a:xfrm>
      </p:grpSpPr>
      <p:sp>
        <p:nvSpPr>
          <p:cNvPr id="1541" name="Google Shape;1541;p177"/>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42" name="Google Shape;1542;p177"/>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43" name="Google Shape;1543;p177"/>
          <p:cNvGrpSpPr/>
          <p:nvPr/>
        </p:nvGrpSpPr>
        <p:grpSpPr>
          <a:xfrm>
            <a:off x="8469122" y="4803781"/>
            <a:ext cx="420491" cy="137010"/>
            <a:chOff x="0" y="0"/>
            <a:chExt cx="2077525" cy="676925"/>
          </a:xfrm>
        </p:grpSpPr>
        <p:sp>
          <p:nvSpPr>
            <p:cNvPr id="1544" name="Google Shape;1544;p1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5" name="Google Shape;1545;p1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6" name="Google Shape;1546;p1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7" name="Google Shape;1547;p1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8" name="Google Shape;1548;p1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9" name="Google Shape;1549;p1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50" name="Google Shape;1550;p17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551" name="Google Shape;1551;p17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552" name="Google Shape;1552;p177"/>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3">
  <p:cSld name="CUSTOM_2_3_5">
    <p:spTree>
      <p:nvGrpSpPr>
        <p:cNvPr id="1553" name="Shape 1553"/>
        <p:cNvGrpSpPr/>
        <p:nvPr/>
      </p:nvGrpSpPr>
      <p:grpSpPr>
        <a:xfrm>
          <a:off x="0" y="0"/>
          <a:ext cx="0" cy="0"/>
          <a:chOff x="0" y="0"/>
          <a:chExt cx="0" cy="0"/>
        </a:xfrm>
      </p:grpSpPr>
      <p:sp>
        <p:nvSpPr>
          <p:cNvPr id="1554" name="Google Shape;1554;p178"/>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555" name="Google Shape;1555;p178"/>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1556" name="Google Shape;1556;p178"/>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w/Subheader">
  <p:cSld name="TITLE_ONLY_5">
    <p:spTree>
      <p:nvGrpSpPr>
        <p:cNvPr id="1557" name="Shape 1557"/>
        <p:cNvGrpSpPr/>
        <p:nvPr/>
      </p:nvGrpSpPr>
      <p:grpSpPr>
        <a:xfrm>
          <a:off x="0" y="0"/>
          <a:ext cx="0" cy="0"/>
          <a:chOff x="0" y="0"/>
          <a:chExt cx="0" cy="0"/>
        </a:xfrm>
      </p:grpSpPr>
      <p:sp>
        <p:nvSpPr>
          <p:cNvPr id="1558" name="Google Shape;1558;p179"/>
          <p:cNvSpPr txBox="1"/>
          <p:nvPr>
            <p:ph type="title"/>
          </p:nvPr>
        </p:nvSpPr>
        <p:spPr>
          <a:xfrm>
            <a:off x="37995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59" name="Google Shape;1559;p179"/>
          <p:cNvSpPr txBox="1"/>
          <p:nvPr>
            <p:ph idx="1" type="body"/>
          </p:nvPr>
        </p:nvSpPr>
        <p:spPr>
          <a:xfrm>
            <a:off x="379950" y="1185950"/>
            <a:ext cx="3405000" cy="3179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560" name="Google Shape;1560;p179"/>
          <p:cNvSpPr txBox="1"/>
          <p:nvPr/>
        </p:nvSpPr>
        <p:spPr>
          <a:xfrm>
            <a:off x="7988721" y="210073"/>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pic>
        <p:nvPicPr>
          <p:cNvPr id="1561" name="Google Shape;1561;p179"/>
          <p:cNvPicPr preferRelativeResize="0"/>
          <p:nvPr/>
        </p:nvPicPr>
        <p:blipFill>
          <a:blip r:embed="rId2">
            <a:alphaModFix/>
          </a:blip>
          <a:stretch>
            <a:fillRect/>
          </a:stretch>
        </p:blipFill>
        <p:spPr>
          <a:xfrm>
            <a:off x="8008276" y="4827225"/>
            <a:ext cx="900500" cy="115626"/>
          </a:xfrm>
          <a:prstGeom prst="rect">
            <a:avLst/>
          </a:prstGeom>
          <a:noFill/>
          <a:ln>
            <a:noFill/>
          </a:ln>
        </p:spPr>
      </p:pic>
      <p:sp>
        <p:nvSpPr>
          <p:cNvPr id="1562" name="Google Shape;1562;p179"/>
          <p:cNvSpPr txBox="1"/>
          <p:nvPr>
            <p:ph idx="2" type="title"/>
          </p:nvPr>
        </p:nvSpPr>
        <p:spPr>
          <a:xfrm>
            <a:off x="379950" y="801400"/>
            <a:ext cx="8520600" cy="572700"/>
          </a:xfrm>
          <a:prstGeom prst="rect">
            <a:avLst/>
          </a:prstGeom>
        </p:spPr>
        <p:txBody>
          <a:bodyPr anchorCtr="0" anchor="t" bIns="0" lIns="0" spcFirstLastPara="1" rIns="91425" wrap="square" tIns="0">
            <a:noAutofit/>
          </a:bodyPr>
          <a:lstStyle>
            <a:lvl1pPr lvl="0">
              <a:spcBef>
                <a:spcPts val="0"/>
              </a:spcBef>
              <a:spcAft>
                <a:spcPts val="0"/>
              </a:spcAft>
              <a:buClr>
                <a:schemeClr val="accent1"/>
              </a:buClr>
              <a:buSzPts val="1200"/>
              <a:buChar char="●"/>
              <a:defRPr b="0" sz="1200">
                <a:solidFill>
                  <a:schemeClr val="accent1"/>
                </a:solidFill>
              </a:defRPr>
            </a:lvl1pPr>
            <a:lvl2pPr lvl="1">
              <a:spcBef>
                <a:spcPts val="0"/>
              </a:spcBef>
              <a:spcAft>
                <a:spcPts val="0"/>
              </a:spcAft>
              <a:buClr>
                <a:schemeClr val="accent1"/>
              </a:buClr>
              <a:buSzPts val="1000"/>
              <a:buChar char="○"/>
              <a:defRPr sz="1000">
                <a:solidFill>
                  <a:schemeClr val="accent1"/>
                </a:solidFill>
              </a:defRPr>
            </a:lvl2pPr>
            <a:lvl3pPr lvl="2">
              <a:spcBef>
                <a:spcPts val="0"/>
              </a:spcBef>
              <a:spcAft>
                <a:spcPts val="0"/>
              </a:spcAft>
              <a:buClr>
                <a:schemeClr val="accent1"/>
              </a:buClr>
              <a:buSzPts val="1000"/>
              <a:buChar char="■"/>
              <a:defRPr sz="1000">
                <a:solidFill>
                  <a:schemeClr val="accent1"/>
                </a:solidFill>
              </a:defRPr>
            </a:lvl3pPr>
            <a:lvl4pPr lvl="3">
              <a:spcBef>
                <a:spcPts val="0"/>
              </a:spcBef>
              <a:spcAft>
                <a:spcPts val="0"/>
              </a:spcAft>
              <a:buClr>
                <a:schemeClr val="accent1"/>
              </a:buClr>
              <a:buSzPts val="1000"/>
              <a:buChar char="●"/>
              <a:defRPr sz="1000">
                <a:solidFill>
                  <a:schemeClr val="accent1"/>
                </a:solidFill>
              </a:defRPr>
            </a:lvl4pPr>
            <a:lvl5pPr lvl="4">
              <a:spcBef>
                <a:spcPts val="0"/>
              </a:spcBef>
              <a:spcAft>
                <a:spcPts val="0"/>
              </a:spcAft>
              <a:buClr>
                <a:schemeClr val="accent1"/>
              </a:buClr>
              <a:buSzPts val="1000"/>
              <a:buChar char="○"/>
              <a:defRPr sz="1000">
                <a:solidFill>
                  <a:schemeClr val="accent1"/>
                </a:solidFill>
              </a:defRPr>
            </a:lvl5pPr>
            <a:lvl6pPr lvl="5">
              <a:spcBef>
                <a:spcPts val="0"/>
              </a:spcBef>
              <a:spcAft>
                <a:spcPts val="0"/>
              </a:spcAft>
              <a:buClr>
                <a:schemeClr val="accent1"/>
              </a:buClr>
              <a:buSzPts val="1000"/>
              <a:buChar char="■"/>
              <a:defRPr sz="1000">
                <a:solidFill>
                  <a:schemeClr val="accent1"/>
                </a:solidFill>
              </a:defRPr>
            </a:lvl6pPr>
            <a:lvl7pPr lvl="6">
              <a:spcBef>
                <a:spcPts val="0"/>
              </a:spcBef>
              <a:spcAft>
                <a:spcPts val="0"/>
              </a:spcAft>
              <a:buClr>
                <a:schemeClr val="accent1"/>
              </a:buClr>
              <a:buSzPts val="1000"/>
              <a:buChar char="●"/>
              <a:defRPr sz="1000">
                <a:solidFill>
                  <a:schemeClr val="accent1"/>
                </a:solidFill>
              </a:defRPr>
            </a:lvl7pPr>
            <a:lvl8pPr lvl="7">
              <a:spcBef>
                <a:spcPts val="0"/>
              </a:spcBef>
              <a:spcAft>
                <a:spcPts val="0"/>
              </a:spcAft>
              <a:buClr>
                <a:schemeClr val="accent1"/>
              </a:buClr>
              <a:buSzPts val="1000"/>
              <a:buChar char="○"/>
              <a:defRPr sz="1000">
                <a:solidFill>
                  <a:schemeClr val="accent1"/>
                </a:solidFill>
              </a:defRPr>
            </a:lvl8pPr>
            <a:lvl9pPr lvl="8">
              <a:spcBef>
                <a:spcPts val="0"/>
              </a:spcBef>
              <a:spcAft>
                <a:spcPts val="0"/>
              </a:spcAft>
              <a:buClr>
                <a:schemeClr val="accent1"/>
              </a:buClr>
              <a:buSzPts val="1000"/>
              <a:buChar char="■"/>
              <a:defRPr sz="1000">
                <a:solidFill>
                  <a:schemeClr val="accent1"/>
                </a:solidFil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1563" name="Shape 1563"/>
        <p:cNvGrpSpPr/>
        <p:nvPr/>
      </p:nvGrpSpPr>
      <p:grpSpPr>
        <a:xfrm>
          <a:off x="0" y="0"/>
          <a:ext cx="0" cy="0"/>
          <a:chOff x="0" y="0"/>
          <a:chExt cx="0" cy="0"/>
        </a:xfrm>
      </p:grpSpPr>
      <p:pic>
        <p:nvPicPr>
          <p:cNvPr id="1564" name="Google Shape;1564;p180"/>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565" name="Google Shape;1565;p180"/>
          <p:cNvSpPr txBox="1"/>
          <p:nvPr>
            <p:ph type="title"/>
          </p:nvPr>
        </p:nvSpPr>
        <p:spPr>
          <a:xfrm>
            <a:off x="457200" y="457200"/>
            <a:ext cx="5459100" cy="996600"/>
          </a:xfrm>
          <a:prstGeom prst="rect">
            <a:avLst/>
          </a:prstGeom>
        </p:spPr>
        <p:txBody>
          <a:bodyPr anchorCtr="0" anchor="t" bIns="0" lIns="0" spcFirstLastPara="1" rIns="91425"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566" name="Google Shape;1566;p180"/>
          <p:cNvSpPr txBox="1"/>
          <p:nvPr>
            <p:ph idx="1" type="body"/>
          </p:nvPr>
        </p:nvSpPr>
        <p:spPr>
          <a:xfrm>
            <a:off x="457200" y="1536192"/>
            <a:ext cx="4078200" cy="3154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SzPts val="1000"/>
              <a:buChar char="●"/>
              <a:defRPr/>
            </a:lvl1pPr>
            <a:lvl2pPr indent="-292100" lvl="1" marL="914400">
              <a:lnSpc>
                <a:spcPct val="150000"/>
              </a:lnSpc>
              <a:spcBef>
                <a:spcPts val="0"/>
              </a:spcBef>
              <a:spcAft>
                <a:spcPts val="0"/>
              </a:spcAft>
              <a:buSzPts val="1000"/>
              <a:buChar char="○"/>
              <a:defRPr/>
            </a:lvl2pPr>
            <a:lvl3pPr indent="-292100" lvl="2" marL="1371600">
              <a:lnSpc>
                <a:spcPct val="150000"/>
              </a:lnSpc>
              <a:spcBef>
                <a:spcPts val="0"/>
              </a:spcBef>
              <a:spcAft>
                <a:spcPts val="0"/>
              </a:spcAft>
              <a:buSzPts val="1000"/>
              <a:buChar char="■"/>
              <a:defRPr/>
            </a:lvl3pPr>
            <a:lvl4pPr indent="-292100" lvl="3" marL="1828800">
              <a:lnSpc>
                <a:spcPct val="150000"/>
              </a:lnSpc>
              <a:spcBef>
                <a:spcPts val="0"/>
              </a:spcBef>
              <a:spcAft>
                <a:spcPts val="0"/>
              </a:spcAft>
              <a:buSzPts val="1000"/>
              <a:buChar char="●"/>
              <a:defRPr/>
            </a:lvl4pPr>
            <a:lvl5pPr indent="-292100" lvl="4" marL="2286000">
              <a:lnSpc>
                <a:spcPct val="150000"/>
              </a:lnSpc>
              <a:spcBef>
                <a:spcPts val="0"/>
              </a:spcBef>
              <a:spcAft>
                <a:spcPts val="0"/>
              </a:spcAft>
              <a:buSzPts val="1000"/>
              <a:buChar char="○"/>
              <a:defRPr/>
            </a:lvl5pPr>
            <a:lvl6pPr indent="-292100" lvl="5" marL="2743200">
              <a:lnSpc>
                <a:spcPct val="150000"/>
              </a:lnSpc>
              <a:spcBef>
                <a:spcPts val="0"/>
              </a:spcBef>
              <a:spcAft>
                <a:spcPts val="0"/>
              </a:spcAft>
              <a:buSzPts val="1000"/>
              <a:buChar char="■"/>
              <a:defRPr/>
            </a:lvl6pPr>
            <a:lvl7pPr indent="-292100" lvl="6" marL="3200400">
              <a:lnSpc>
                <a:spcPct val="150000"/>
              </a:lnSpc>
              <a:spcBef>
                <a:spcPts val="0"/>
              </a:spcBef>
              <a:spcAft>
                <a:spcPts val="0"/>
              </a:spcAft>
              <a:buSzPts val="1000"/>
              <a:buChar char="●"/>
              <a:defRPr/>
            </a:lvl7pPr>
            <a:lvl8pPr indent="-292100" lvl="7" marL="3657600">
              <a:lnSpc>
                <a:spcPct val="150000"/>
              </a:lnSpc>
              <a:spcBef>
                <a:spcPts val="0"/>
              </a:spcBef>
              <a:spcAft>
                <a:spcPts val="0"/>
              </a:spcAft>
              <a:buSzPts val="1000"/>
              <a:buChar char="○"/>
              <a:defRPr/>
            </a:lvl8pPr>
            <a:lvl9pPr indent="-292100" lvl="8" marL="4114800">
              <a:lnSpc>
                <a:spcPct val="150000"/>
              </a:lnSpc>
              <a:spcBef>
                <a:spcPts val="0"/>
              </a:spcBef>
              <a:spcAft>
                <a:spcPts val="0"/>
              </a:spcAft>
              <a:buSzPts val="1000"/>
              <a:buChar char="■"/>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67" name="Shape 1567"/>
        <p:cNvGrpSpPr/>
        <p:nvPr/>
      </p:nvGrpSpPr>
      <p:grpSpPr>
        <a:xfrm>
          <a:off x="0" y="0"/>
          <a:ext cx="0" cy="0"/>
          <a:chOff x="0" y="0"/>
          <a:chExt cx="0" cy="0"/>
        </a:xfrm>
      </p:grpSpPr>
      <p:sp>
        <p:nvSpPr>
          <p:cNvPr id="1568" name="Google Shape;1568;p181"/>
          <p:cNvSpPr txBox="1"/>
          <p:nvPr>
            <p:ph type="title"/>
          </p:nvPr>
        </p:nvSpPr>
        <p:spPr>
          <a:xfrm>
            <a:off x="311700" y="2150850"/>
            <a:ext cx="8520600" cy="841800"/>
          </a:xfrm>
          <a:prstGeom prst="rect">
            <a:avLst/>
          </a:prstGeom>
        </p:spPr>
        <p:txBody>
          <a:bodyPr anchorCtr="0" anchor="ctr" bIns="0" lIns="0" spcFirstLastPara="1" rIns="91425" wrap="square" tIns="0">
            <a:no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
        <p:nvSpPr>
          <p:cNvPr id="1569" name="Google Shape;1569;p1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570" name="Shape 1570"/>
        <p:cNvGrpSpPr/>
        <p:nvPr/>
      </p:nvGrpSpPr>
      <p:grpSpPr>
        <a:xfrm>
          <a:off x="0" y="0"/>
          <a:ext cx="0" cy="0"/>
          <a:chOff x="0" y="0"/>
          <a:chExt cx="0" cy="0"/>
        </a:xfrm>
      </p:grpSpPr>
      <p:sp>
        <p:nvSpPr>
          <p:cNvPr id="1571" name="Google Shape;1571;p182"/>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72" name="Google Shape;1572;p182"/>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573" name="Google Shape;1573;p1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74" name="Shape 1574"/>
        <p:cNvGrpSpPr/>
        <p:nvPr/>
      </p:nvGrpSpPr>
      <p:grpSpPr>
        <a:xfrm>
          <a:off x="0" y="0"/>
          <a:ext cx="0" cy="0"/>
          <a:chOff x="0" y="0"/>
          <a:chExt cx="0" cy="0"/>
        </a:xfrm>
      </p:grpSpPr>
      <p:sp>
        <p:nvSpPr>
          <p:cNvPr id="1575" name="Google Shape;1575;p183"/>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76" name="Google Shape;1576;p183"/>
          <p:cNvSpPr txBox="1"/>
          <p:nvPr>
            <p:ph idx="1" type="body"/>
          </p:nvPr>
        </p:nvSpPr>
        <p:spPr>
          <a:xfrm>
            <a:off x="311700" y="1152475"/>
            <a:ext cx="3999900" cy="34164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77" name="Google Shape;1577;p183"/>
          <p:cNvSpPr txBox="1"/>
          <p:nvPr>
            <p:ph idx="2" type="body"/>
          </p:nvPr>
        </p:nvSpPr>
        <p:spPr>
          <a:xfrm>
            <a:off x="4832400" y="1152475"/>
            <a:ext cx="3999900" cy="34164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78" name="Google Shape;1578;p1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_2">
    <p:spTree>
      <p:nvGrpSpPr>
        <p:cNvPr id="124" name="Shape 124"/>
        <p:cNvGrpSpPr/>
        <p:nvPr/>
      </p:nvGrpSpPr>
      <p:grpSpPr>
        <a:xfrm>
          <a:off x="0" y="0"/>
          <a:ext cx="0" cy="0"/>
          <a:chOff x="0" y="0"/>
          <a:chExt cx="0" cy="0"/>
        </a:xfrm>
      </p:grpSpPr>
      <p:sp>
        <p:nvSpPr>
          <p:cNvPr id="125" name="Google Shape;125;p19"/>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6" name="Google Shape;126;p19"/>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9"/>
          <p:cNvGrpSpPr/>
          <p:nvPr/>
        </p:nvGrpSpPr>
        <p:grpSpPr>
          <a:xfrm>
            <a:off x="8469122" y="4803781"/>
            <a:ext cx="420491" cy="137010"/>
            <a:chOff x="0" y="0"/>
            <a:chExt cx="2077525" cy="676925"/>
          </a:xfrm>
        </p:grpSpPr>
        <p:sp>
          <p:nvSpPr>
            <p:cNvPr id="128" name="Google Shape;128;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4" name="Google Shape;134;p19"/>
          <p:cNvSpPr txBox="1"/>
          <p:nvPr>
            <p:ph idx="1" type="subTitle"/>
          </p:nvPr>
        </p:nvSpPr>
        <p:spPr>
          <a:xfrm>
            <a:off x="66675" y="152400"/>
            <a:ext cx="867000" cy="237000"/>
          </a:xfrm>
          <a:prstGeom prst="rect">
            <a:avLst/>
          </a:prstGeom>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35" name="Google Shape;135;p19"/>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136" name="Google Shape;136;p1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37" name="Google Shape;137;p19"/>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38" name="Google Shape;138;p19"/>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chemeClr val="accent4"/>
              </a:buClr>
              <a:buSzPts val="900"/>
              <a:buNone/>
              <a:defRPr sz="900">
                <a:solidFill>
                  <a:schemeClr val="accent4"/>
                </a:solidFill>
              </a:defRPr>
            </a:lvl1pPr>
            <a:lvl2pPr lvl="1" rtl="0">
              <a:lnSpc>
                <a:spcPct val="100000"/>
              </a:lnSpc>
              <a:spcBef>
                <a:spcPts val="0"/>
              </a:spcBef>
              <a:spcAft>
                <a:spcPts val="0"/>
              </a:spcAft>
              <a:buClr>
                <a:schemeClr val="accent4"/>
              </a:buClr>
              <a:buSzPts val="900"/>
              <a:buNone/>
              <a:defRPr sz="900">
                <a:solidFill>
                  <a:schemeClr val="accent4"/>
                </a:solidFill>
              </a:defRPr>
            </a:lvl2pPr>
            <a:lvl3pPr lvl="2" rtl="0">
              <a:lnSpc>
                <a:spcPct val="100000"/>
              </a:lnSpc>
              <a:spcBef>
                <a:spcPts val="0"/>
              </a:spcBef>
              <a:spcAft>
                <a:spcPts val="0"/>
              </a:spcAft>
              <a:buClr>
                <a:schemeClr val="accent4"/>
              </a:buClr>
              <a:buSzPts val="900"/>
              <a:buNone/>
              <a:defRPr sz="900">
                <a:solidFill>
                  <a:schemeClr val="accent4"/>
                </a:solidFill>
              </a:defRPr>
            </a:lvl3pPr>
            <a:lvl4pPr lvl="3" rtl="0">
              <a:lnSpc>
                <a:spcPct val="100000"/>
              </a:lnSpc>
              <a:spcBef>
                <a:spcPts val="0"/>
              </a:spcBef>
              <a:spcAft>
                <a:spcPts val="0"/>
              </a:spcAft>
              <a:buClr>
                <a:schemeClr val="accent4"/>
              </a:buClr>
              <a:buSzPts val="900"/>
              <a:buNone/>
              <a:defRPr sz="900">
                <a:solidFill>
                  <a:schemeClr val="accent4"/>
                </a:solidFill>
              </a:defRPr>
            </a:lvl4pPr>
            <a:lvl5pPr lvl="4" rtl="0">
              <a:lnSpc>
                <a:spcPct val="100000"/>
              </a:lnSpc>
              <a:spcBef>
                <a:spcPts val="0"/>
              </a:spcBef>
              <a:spcAft>
                <a:spcPts val="0"/>
              </a:spcAft>
              <a:buClr>
                <a:schemeClr val="accent4"/>
              </a:buClr>
              <a:buSzPts val="900"/>
              <a:buNone/>
              <a:defRPr sz="900">
                <a:solidFill>
                  <a:schemeClr val="accent4"/>
                </a:solidFill>
              </a:defRPr>
            </a:lvl5pPr>
            <a:lvl6pPr lvl="5" rtl="0">
              <a:lnSpc>
                <a:spcPct val="100000"/>
              </a:lnSpc>
              <a:spcBef>
                <a:spcPts val="0"/>
              </a:spcBef>
              <a:spcAft>
                <a:spcPts val="0"/>
              </a:spcAft>
              <a:buClr>
                <a:schemeClr val="accent4"/>
              </a:buClr>
              <a:buSzPts val="900"/>
              <a:buNone/>
              <a:defRPr sz="900">
                <a:solidFill>
                  <a:schemeClr val="accent4"/>
                </a:solidFill>
              </a:defRPr>
            </a:lvl6pPr>
            <a:lvl7pPr lvl="6" rtl="0">
              <a:lnSpc>
                <a:spcPct val="100000"/>
              </a:lnSpc>
              <a:spcBef>
                <a:spcPts val="0"/>
              </a:spcBef>
              <a:spcAft>
                <a:spcPts val="0"/>
              </a:spcAft>
              <a:buClr>
                <a:schemeClr val="accent4"/>
              </a:buClr>
              <a:buSzPts val="900"/>
              <a:buNone/>
              <a:defRPr sz="900">
                <a:solidFill>
                  <a:schemeClr val="accent4"/>
                </a:solidFill>
              </a:defRPr>
            </a:lvl7pPr>
            <a:lvl8pPr lvl="7" rtl="0">
              <a:lnSpc>
                <a:spcPct val="100000"/>
              </a:lnSpc>
              <a:spcBef>
                <a:spcPts val="0"/>
              </a:spcBef>
              <a:spcAft>
                <a:spcPts val="0"/>
              </a:spcAft>
              <a:buClr>
                <a:schemeClr val="accent4"/>
              </a:buClr>
              <a:buSzPts val="900"/>
              <a:buNone/>
              <a:defRPr sz="900">
                <a:solidFill>
                  <a:schemeClr val="accent4"/>
                </a:solidFill>
              </a:defRPr>
            </a:lvl8pPr>
            <a:lvl9pPr lvl="8" rtl="0">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1">
  <p:cSld name="CUSTOM_7_1_1_1_1_1_1_1_1_1_1_1_1_1_1_1_1">
    <p:bg>
      <p:bgPr>
        <a:solidFill>
          <a:srgbClr val="FFFFFF"/>
        </a:solidFill>
      </p:bgPr>
    </p:bg>
    <p:spTree>
      <p:nvGrpSpPr>
        <p:cNvPr id="1579" name="Shape 1579"/>
        <p:cNvGrpSpPr/>
        <p:nvPr/>
      </p:nvGrpSpPr>
      <p:grpSpPr>
        <a:xfrm>
          <a:off x="0" y="0"/>
          <a:ext cx="0" cy="0"/>
          <a:chOff x="0" y="0"/>
          <a:chExt cx="0" cy="0"/>
        </a:xfrm>
      </p:grpSpPr>
      <p:pic>
        <p:nvPicPr>
          <p:cNvPr id="1580" name="Google Shape;1580;p184"/>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1581" name="Google Shape;1581;p184"/>
          <p:cNvSpPr txBox="1"/>
          <p:nvPr>
            <p:ph type="title"/>
          </p:nvPr>
        </p:nvSpPr>
        <p:spPr>
          <a:xfrm>
            <a:off x="457200" y="457200"/>
            <a:ext cx="5459100" cy="996600"/>
          </a:xfrm>
          <a:prstGeom prst="rect">
            <a:avLst/>
          </a:prstGeom>
          <a:noFill/>
          <a:ln>
            <a:noFill/>
          </a:ln>
        </p:spPr>
        <p:txBody>
          <a:bodyPr anchorCtr="0" anchor="t" bIns="0" lIns="0" spcFirstLastPara="1" rIns="91425" wrap="square" tIns="0">
            <a:noAutofit/>
          </a:bodyPr>
          <a:lstStyle>
            <a:lvl1pPr lvl="0" rtl="0" algn="l">
              <a:lnSpc>
                <a:spcPct val="90000"/>
              </a:lnSpc>
              <a:spcBef>
                <a:spcPts val="0"/>
              </a:spcBef>
              <a:spcAft>
                <a:spcPts val="0"/>
              </a:spcAft>
              <a:buSzPts val="2000"/>
              <a:buNone/>
              <a:defRPr sz="2000"/>
            </a:lvl1pPr>
            <a:lvl2pPr lvl="1" rtl="0" algn="l">
              <a:lnSpc>
                <a:spcPct val="90000"/>
              </a:lnSpc>
              <a:spcBef>
                <a:spcPts val="0"/>
              </a:spcBef>
              <a:spcAft>
                <a:spcPts val="0"/>
              </a:spcAft>
              <a:buSzPts val="2000"/>
              <a:buNone/>
              <a:defRPr sz="2000">
                <a:latin typeface="Arial"/>
                <a:ea typeface="Arial"/>
                <a:cs typeface="Arial"/>
                <a:sym typeface="Arial"/>
              </a:defRPr>
            </a:lvl2pPr>
            <a:lvl3pPr lvl="2" rtl="0" algn="l">
              <a:lnSpc>
                <a:spcPct val="90000"/>
              </a:lnSpc>
              <a:spcBef>
                <a:spcPts val="0"/>
              </a:spcBef>
              <a:spcAft>
                <a:spcPts val="0"/>
              </a:spcAft>
              <a:buSzPts val="2000"/>
              <a:buNone/>
              <a:defRPr sz="2000">
                <a:latin typeface="Arial"/>
                <a:ea typeface="Arial"/>
                <a:cs typeface="Arial"/>
                <a:sym typeface="Arial"/>
              </a:defRPr>
            </a:lvl3pPr>
            <a:lvl4pPr lvl="3" rtl="0" algn="l">
              <a:lnSpc>
                <a:spcPct val="90000"/>
              </a:lnSpc>
              <a:spcBef>
                <a:spcPts val="0"/>
              </a:spcBef>
              <a:spcAft>
                <a:spcPts val="0"/>
              </a:spcAft>
              <a:buSzPts val="2000"/>
              <a:buNone/>
              <a:defRPr sz="2000">
                <a:latin typeface="Arial"/>
                <a:ea typeface="Arial"/>
                <a:cs typeface="Arial"/>
                <a:sym typeface="Arial"/>
              </a:defRPr>
            </a:lvl4pPr>
            <a:lvl5pPr lvl="4" rtl="0" algn="l">
              <a:lnSpc>
                <a:spcPct val="90000"/>
              </a:lnSpc>
              <a:spcBef>
                <a:spcPts val="0"/>
              </a:spcBef>
              <a:spcAft>
                <a:spcPts val="0"/>
              </a:spcAft>
              <a:buSzPts val="2000"/>
              <a:buNone/>
              <a:defRPr sz="2000">
                <a:latin typeface="Arial"/>
                <a:ea typeface="Arial"/>
                <a:cs typeface="Arial"/>
                <a:sym typeface="Arial"/>
              </a:defRPr>
            </a:lvl5pPr>
            <a:lvl6pPr lvl="5" rtl="0" algn="l">
              <a:lnSpc>
                <a:spcPct val="90000"/>
              </a:lnSpc>
              <a:spcBef>
                <a:spcPts val="0"/>
              </a:spcBef>
              <a:spcAft>
                <a:spcPts val="0"/>
              </a:spcAft>
              <a:buSzPts val="2000"/>
              <a:buNone/>
              <a:defRPr sz="2000">
                <a:latin typeface="Arial"/>
                <a:ea typeface="Arial"/>
                <a:cs typeface="Arial"/>
                <a:sym typeface="Arial"/>
              </a:defRPr>
            </a:lvl6pPr>
            <a:lvl7pPr lvl="6" rtl="0" algn="l">
              <a:lnSpc>
                <a:spcPct val="90000"/>
              </a:lnSpc>
              <a:spcBef>
                <a:spcPts val="0"/>
              </a:spcBef>
              <a:spcAft>
                <a:spcPts val="0"/>
              </a:spcAft>
              <a:buSzPts val="2000"/>
              <a:buNone/>
              <a:defRPr sz="2000">
                <a:latin typeface="Arial"/>
                <a:ea typeface="Arial"/>
                <a:cs typeface="Arial"/>
                <a:sym typeface="Arial"/>
              </a:defRPr>
            </a:lvl7pPr>
            <a:lvl8pPr lvl="7" rtl="0" algn="l">
              <a:lnSpc>
                <a:spcPct val="90000"/>
              </a:lnSpc>
              <a:spcBef>
                <a:spcPts val="0"/>
              </a:spcBef>
              <a:spcAft>
                <a:spcPts val="0"/>
              </a:spcAft>
              <a:buSzPts val="2000"/>
              <a:buNone/>
              <a:defRPr sz="2000">
                <a:latin typeface="Arial"/>
                <a:ea typeface="Arial"/>
                <a:cs typeface="Arial"/>
                <a:sym typeface="Arial"/>
              </a:defRPr>
            </a:lvl8pPr>
            <a:lvl9pPr lvl="8" rtl="0" algn="l">
              <a:lnSpc>
                <a:spcPct val="90000"/>
              </a:lnSpc>
              <a:spcBef>
                <a:spcPts val="0"/>
              </a:spcBef>
              <a:spcAft>
                <a:spcPts val="0"/>
              </a:spcAft>
              <a:buSzPts val="2000"/>
              <a:buNone/>
              <a:defRPr sz="2000">
                <a:latin typeface="Arial"/>
                <a:ea typeface="Arial"/>
                <a:cs typeface="Arial"/>
                <a:sym typeface="Arial"/>
              </a:defRPr>
            </a:lvl9pPr>
          </a:lstStyle>
          <a:p/>
        </p:txBody>
      </p:sp>
      <p:sp>
        <p:nvSpPr>
          <p:cNvPr id="1582" name="Google Shape;1582;p184"/>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Autofit/>
          </a:bodyPr>
          <a:lstStyle>
            <a:lvl1pPr indent="-292100" lvl="0" marL="457200" rtl="0" algn="l">
              <a:lnSpc>
                <a:spcPct val="150000"/>
              </a:lnSpc>
              <a:spcBef>
                <a:spcPts val="0"/>
              </a:spcBef>
              <a:spcAft>
                <a:spcPts val="0"/>
              </a:spcAft>
              <a:buSzPts val="1000"/>
              <a:buChar char="●"/>
              <a:defRPr/>
            </a:lvl1pPr>
            <a:lvl2pPr indent="-292100" lvl="1" marL="914400" rtl="0" algn="l">
              <a:lnSpc>
                <a:spcPct val="150000"/>
              </a:lnSpc>
              <a:spcBef>
                <a:spcPts val="1000"/>
              </a:spcBef>
              <a:spcAft>
                <a:spcPts val="0"/>
              </a:spcAft>
              <a:buSzPts val="1000"/>
              <a:buChar char="○"/>
              <a:defRPr/>
            </a:lvl2pPr>
            <a:lvl3pPr indent="-292100" lvl="2" marL="1371600" rtl="0" algn="l">
              <a:lnSpc>
                <a:spcPct val="150000"/>
              </a:lnSpc>
              <a:spcBef>
                <a:spcPts val="1000"/>
              </a:spcBef>
              <a:spcAft>
                <a:spcPts val="0"/>
              </a:spcAft>
              <a:buSzPts val="1000"/>
              <a:buChar char="■"/>
              <a:defRPr/>
            </a:lvl3pPr>
            <a:lvl4pPr indent="-292100" lvl="3" marL="1828800" rtl="0" algn="l">
              <a:lnSpc>
                <a:spcPct val="150000"/>
              </a:lnSpc>
              <a:spcBef>
                <a:spcPts val="1000"/>
              </a:spcBef>
              <a:spcAft>
                <a:spcPts val="0"/>
              </a:spcAft>
              <a:buSzPts val="1000"/>
              <a:buChar char="●"/>
              <a:defRPr/>
            </a:lvl4pPr>
            <a:lvl5pPr indent="-292100" lvl="4" marL="2286000" rtl="0" algn="l">
              <a:lnSpc>
                <a:spcPct val="150000"/>
              </a:lnSpc>
              <a:spcBef>
                <a:spcPts val="1000"/>
              </a:spcBef>
              <a:spcAft>
                <a:spcPts val="0"/>
              </a:spcAft>
              <a:buSzPts val="1000"/>
              <a:buChar char="○"/>
              <a:defRPr/>
            </a:lvl5pPr>
            <a:lvl6pPr indent="-292100" lvl="5" marL="2743200" rtl="0" algn="l">
              <a:lnSpc>
                <a:spcPct val="150000"/>
              </a:lnSpc>
              <a:spcBef>
                <a:spcPts val="1000"/>
              </a:spcBef>
              <a:spcAft>
                <a:spcPts val="0"/>
              </a:spcAft>
              <a:buSzPts val="1000"/>
              <a:buChar char="■"/>
              <a:defRPr/>
            </a:lvl6pPr>
            <a:lvl7pPr indent="-292100" lvl="6" marL="3200400" rtl="0" algn="l">
              <a:lnSpc>
                <a:spcPct val="150000"/>
              </a:lnSpc>
              <a:spcBef>
                <a:spcPts val="1000"/>
              </a:spcBef>
              <a:spcAft>
                <a:spcPts val="0"/>
              </a:spcAft>
              <a:buSzPts val="1000"/>
              <a:buChar char="●"/>
              <a:defRPr/>
            </a:lvl7pPr>
            <a:lvl8pPr indent="-292100" lvl="7" marL="3657600" rtl="0" algn="l">
              <a:lnSpc>
                <a:spcPct val="150000"/>
              </a:lnSpc>
              <a:spcBef>
                <a:spcPts val="1000"/>
              </a:spcBef>
              <a:spcAft>
                <a:spcPts val="0"/>
              </a:spcAft>
              <a:buSzPts val="1000"/>
              <a:buChar char="○"/>
              <a:defRPr/>
            </a:lvl8pPr>
            <a:lvl9pPr indent="-292100" lvl="8" marL="4114800" rtl="0" algn="l">
              <a:lnSpc>
                <a:spcPct val="150000"/>
              </a:lnSpc>
              <a:spcBef>
                <a:spcPts val="1000"/>
              </a:spcBef>
              <a:spcAft>
                <a:spcPts val="1000"/>
              </a:spcAft>
              <a:buSzPts val="1000"/>
              <a:buChar char="■"/>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87" name="Shape 1587"/>
        <p:cNvGrpSpPr/>
        <p:nvPr/>
      </p:nvGrpSpPr>
      <p:grpSpPr>
        <a:xfrm>
          <a:off x="0" y="0"/>
          <a:ext cx="0" cy="0"/>
          <a:chOff x="0" y="0"/>
          <a:chExt cx="0" cy="0"/>
        </a:xfrm>
      </p:grpSpPr>
      <p:sp>
        <p:nvSpPr>
          <p:cNvPr id="1588" name="Google Shape;1588;p18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89" name="Google Shape;1589;p18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90" name="Google Shape;1590;p1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91" name="Shape 1591"/>
        <p:cNvGrpSpPr/>
        <p:nvPr/>
      </p:nvGrpSpPr>
      <p:grpSpPr>
        <a:xfrm>
          <a:off x="0" y="0"/>
          <a:ext cx="0" cy="0"/>
          <a:chOff x="0" y="0"/>
          <a:chExt cx="0" cy="0"/>
        </a:xfrm>
      </p:grpSpPr>
      <p:sp>
        <p:nvSpPr>
          <p:cNvPr id="1592" name="Google Shape;1592;p18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93" name="Google Shape;1593;p1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94" name="Shape 1594"/>
        <p:cNvGrpSpPr/>
        <p:nvPr/>
      </p:nvGrpSpPr>
      <p:grpSpPr>
        <a:xfrm>
          <a:off x="0" y="0"/>
          <a:ext cx="0" cy="0"/>
          <a:chOff x="0" y="0"/>
          <a:chExt cx="0" cy="0"/>
        </a:xfrm>
      </p:grpSpPr>
      <p:sp>
        <p:nvSpPr>
          <p:cNvPr id="1595" name="Google Shape;1595;p18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96" name="Google Shape;1596;p1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97" name="Google Shape;1597;p1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98" name="Shape 1598"/>
        <p:cNvGrpSpPr/>
        <p:nvPr/>
      </p:nvGrpSpPr>
      <p:grpSpPr>
        <a:xfrm>
          <a:off x="0" y="0"/>
          <a:ext cx="0" cy="0"/>
          <a:chOff x="0" y="0"/>
          <a:chExt cx="0" cy="0"/>
        </a:xfrm>
      </p:grpSpPr>
      <p:sp>
        <p:nvSpPr>
          <p:cNvPr id="1599" name="Google Shape;1599;p18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0" name="Google Shape;1600;p18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01" name="Google Shape;1601;p18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02" name="Google Shape;1602;p1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03" name="Shape 1603"/>
        <p:cNvGrpSpPr/>
        <p:nvPr/>
      </p:nvGrpSpPr>
      <p:grpSpPr>
        <a:xfrm>
          <a:off x="0" y="0"/>
          <a:ext cx="0" cy="0"/>
          <a:chOff x="0" y="0"/>
          <a:chExt cx="0" cy="0"/>
        </a:xfrm>
      </p:grpSpPr>
      <p:sp>
        <p:nvSpPr>
          <p:cNvPr id="1604" name="Google Shape;1604;p19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5" name="Google Shape;1605;p1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06" name="Shape 1606"/>
        <p:cNvGrpSpPr/>
        <p:nvPr/>
      </p:nvGrpSpPr>
      <p:grpSpPr>
        <a:xfrm>
          <a:off x="0" y="0"/>
          <a:ext cx="0" cy="0"/>
          <a:chOff x="0" y="0"/>
          <a:chExt cx="0" cy="0"/>
        </a:xfrm>
      </p:grpSpPr>
      <p:sp>
        <p:nvSpPr>
          <p:cNvPr id="1607" name="Google Shape;1607;p19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08" name="Google Shape;1608;p19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09" name="Google Shape;1609;p1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10" name="Shape 1610"/>
        <p:cNvGrpSpPr/>
        <p:nvPr/>
      </p:nvGrpSpPr>
      <p:grpSpPr>
        <a:xfrm>
          <a:off x="0" y="0"/>
          <a:ext cx="0" cy="0"/>
          <a:chOff x="0" y="0"/>
          <a:chExt cx="0" cy="0"/>
        </a:xfrm>
      </p:grpSpPr>
      <p:sp>
        <p:nvSpPr>
          <p:cNvPr id="1611" name="Google Shape;1611;p19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12" name="Google Shape;1612;p1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3" name="Shape 1613"/>
        <p:cNvGrpSpPr/>
        <p:nvPr/>
      </p:nvGrpSpPr>
      <p:grpSpPr>
        <a:xfrm>
          <a:off x="0" y="0"/>
          <a:ext cx="0" cy="0"/>
          <a:chOff x="0" y="0"/>
          <a:chExt cx="0" cy="0"/>
        </a:xfrm>
      </p:grpSpPr>
      <p:sp>
        <p:nvSpPr>
          <p:cNvPr id="1614" name="Google Shape;1614;p19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9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616" name="Google Shape;1616;p19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17" name="Google Shape;1617;p19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18" name="Google Shape;1618;p1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19" name="Shape 1619"/>
        <p:cNvGrpSpPr/>
        <p:nvPr/>
      </p:nvGrpSpPr>
      <p:grpSpPr>
        <a:xfrm>
          <a:off x="0" y="0"/>
          <a:ext cx="0" cy="0"/>
          <a:chOff x="0" y="0"/>
          <a:chExt cx="0" cy="0"/>
        </a:xfrm>
      </p:grpSpPr>
      <p:sp>
        <p:nvSpPr>
          <p:cNvPr id="1620" name="Google Shape;1620;p19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621" name="Google Shape;1621;p1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1">
  <p:cSld name="CUSTOM_7_1_1_1_1_1">
    <p:spTree>
      <p:nvGrpSpPr>
        <p:cNvPr id="139" name="Shape 139"/>
        <p:cNvGrpSpPr/>
        <p:nvPr/>
      </p:nvGrpSpPr>
      <p:grpSpPr>
        <a:xfrm>
          <a:off x="0" y="0"/>
          <a:ext cx="0" cy="0"/>
          <a:chOff x="0" y="0"/>
          <a:chExt cx="0" cy="0"/>
        </a:xfrm>
      </p:grpSpPr>
      <p:sp>
        <p:nvSpPr>
          <p:cNvPr id="140" name="Google Shape;140;p20"/>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1" name="Google Shape;141;p20"/>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2" name="Google Shape;142;p20"/>
          <p:cNvGrpSpPr/>
          <p:nvPr/>
        </p:nvGrpSpPr>
        <p:grpSpPr>
          <a:xfrm>
            <a:off x="8469122" y="4803781"/>
            <a:ext cx="420491" cy="137010"/>
            <a:chOff x="0" y="0"/>
            <a:chExt cx="2077525" cy="676925"/>
          </a:xfrm>
        </p:grpSpPr>
        <p:sp>
          <p:nvSpPr>
            <p:cNvPr id="143" name="Google Shape;143;p2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 name="Google Shape;144;p2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 name="Google Shape;145;p2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2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2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2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9" name="Google Shape;149;p2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rmAutofit/>
          </a:bodyPr>
          <a:lstStyle>
            <a:lvl1pPr lvl="0" rtl="0" algn="r">
              <a:lnSpc>
                <a:spcPct val="100000"/>
              </a:lnSpc>
              <a:spcBef>
                <a:spcPts val="0"/>
              </a:spcBef>
              <a:spcAft>
                <a:spcPts val="0"/>
              </a:spcAft>
              <a:buClr>
                <a:srgbClr val="FFFFFF"/>
              </a:buClr>
              <a:buSzPts val="900"/>
              <a:buNone/>
              <a:defRPr sz="900">
                <a:solidFill>
                  <a:srgbClr val="FFFFFF"/>
                </a:solidFill>
              </a:defRPr>
            </a:lvl1pPr>
            <a:lvl2pPr lvl="1" rtl="0" algn="r">
              <a:lnSpc>
                <a:spcPct val="100000"/>
              </a:lnSpc>
              <a:spcBef>
                <a:spcPts val="0"/>
              </a:spcBef>
              <a:spcAft>
                <a:spcPts val="0"/>
              </a:spcAft>
              <a:buClr>
                <a:srgbClr val="FFFFFF"/>
              </a:buClr>
              <a:buSzPts val="900"/>
              <a:buNone/>
              <a:defRPr sz="900">
                <a:solidFill>
                  <a:srgbClr val="FFFFFF"/>
                </a:solidFill>
              </a:defRPr>
            </a:lvl2pPr>
            <a:lvl3pPr lvl="2" rtl="0" algn="r">
              <a:lnSpc>
                <a:spcPct val="100000"/>
              </a:lnSpc>
              <a:spcBef>
                <a:spcPts val="0"/>
              </a:spcBef>
              <a:spcAft>
                <a:spcPts val="0"/>
              </a:spcAft>
              <a:buClr>
                <a:srgbClr val="FFFFFF"/>
              </a:buClr>
              <a:buSzPts val="900"/>
              <a:buNone/>
              <a:defRPr sz="900">
                <a:solidFill>
                  <a:srgbClr val="FFFFFF"/>
                </a:solidFill>
              </a:defRPr>
            </a:lvl3pPr>
            <a:lvl4pPr lvl="3" rtl="0" algn="r">
              <a:lnSpc>
                <a:spcPct val="100000"/>
              </a:lnSpc>
              <a:spcBef>
                <a:spcPts val="0"/>
              </a:spcBef>
              <a:spcAft>
                <a:spcPts val="0"/>
              </a:spcAft>
              <a:buClr>
                <a:srgbClr val="FFFFFF"/>
              </a:buClr>
              <a:buSzPts val="900"/>
              <a:buNone/>
              <a:defRPr sz="900">
                <a:solidFill>
                  <a:srgbClr val="FFFFFF"/>
                </a:solidFill>
              </a:defRPr>
            </a:lvl4pPr>
            <a:lvl5pPr lvl="4" rtl="0" algn="r">
              <a:lnSpc>
                <a:spcPct val="100000"/>
              </a:lnSpc>
              <a:spcBef>
                <a:spcPts val="0"/>
              </a:spcBef>
              <a:spcAft>
                <a:spcPts val="0"/>
              </a:spcAft>
              <a:buClr>
                <a:srgbClr val="FFFFFF"/>
              </a:buClr>
              <a:buSzPts val="900"/>
              <a:buNone/>
              <a:defRPr sz="900">
                <a:solidFill>
                  <a:srgbClr val="FFFFFF"/>
                </a:solidFill>
              </a:defRPr>
            </a:lvl5pPr>
            <a:lvl6pPr lvl="5" rtl="0" algn="r">
              <a:lnSpc>
                <a:spcPct val="100000"/>
              </a:lnSpc>
              <a:spcBef>
                <a:spcPts val="0"/>
              </a:spcBef>
              <a:spcAft>
                <a:spcPts val="0"/>
              </a:spcAft>
              <a:buClr>
                <a:srgbClr val="FFFFFF"/>
              </a:buClr>
              <a:buSzPts val="900"/>
              <a:buNone/>
              <a:defRPr sz="900">
                <a:solidFill>
                  <a:srgbClr val="FFFFFF"/>
                </a:solidFill>
              </a:defRPr>
            </a:lvl6pPr>
            <a:lvl7pPr lvl="6" rtl="0" algn="r">
              <a:lnSpc>
                <a:spcPct val="100000"/>
              </a:lnSpc>
              <a:spcBef>
                <a:spcPts val="0"/>
              </a:spcBef>
              <a:spcAft>
                <a:spcPts val="0"/>
              </a:spcAft>
              <a:buClr>
                <a:srgbClr val="FFFFFF"/>
              </a:buClr>
              <a:buSzPts val="900"/>
              <a:buNone/>
              <a:defRPr sz="900">
                <a:solidFill>
                  <a:srgbClr val="FFFFFF"/>
                </a:solidFill>
              </a:defRPr>
            </a:lvl7pPr>
            <a:lvl8pPr lvl="7" rtl="0" algn="r">
              <a:lnSpc>
                <a:spcPct val="100000"/>
              </a:lnSpc>
              <a:spcBef>
                <a:spcPts val="0"/>
              </a:spcBef>
              <a:spcAft>
                <a:spcPts val="0"/>
              </a:spcAft>
              <a:buClr>
                <a:srgbClr val="FFFFFF"/>
              </a:buClr>
              <a:buSzPts val="900"/>
              <a:buNone/>
              <a:defRPr sz="900">
                <a:solidFill>
                  <a:srgbClr val="FFFFFF"/>
                </a:solidFill>
              </a:defRPr>
            </a:lvl8pPr>
            <a:lvl9pPr lvl="8" rtl="0" algn="r">
              <a:lnSpc>
                <a:spcPct val="100000"/>
              </a:lnSpc>
              <a:spcBef>
                <a:spcPts val="0"/>
              </a:spcBef>
              <a:spcAft>
                <a:spcPts val="0"/>
              </a:spcAft>
              <a:buClr>
                <a:srgbClr val="FFFFFF"/>
              </a:buClr>
              <a:buSzPts val="900"/>
              <a:buNone/>
              <a:defRPr sz="900">
                <a:solidFill>
                  <a:srgbClr val="FFFFFF"/>
                </a:solidFill>
              </a:defRPr>
            </a:lvl9pPr>
          </a:lstStyle>
          <a:p/>
        </p:txBody>
      </p:sp>
      <p:sp>
        <p:nvSpPr>
          <p:cNvPr id="150" name="Google Shape;150;p20"/>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Google Sans"/>
                <a:ea typeface="Google Sans"/>
                <a:cs typeface="Google Sans"/>
                <a:sym typeface="Google Sans"/>
              </a:defRPr>
            </a:lvl1pPr>
            <a:lvl2pPr lvl="1" rtl="0">
              <a:spcBef>
                <a:spcPts val="0"/>
              </a:spcBef>
              <a:spcAft>
                <a:spcPts val="0"/>
              </a:spcAft>
              <a:buSzPts val="2800"/>
              <a:buNone/>
              <a:defRPr>
                <a:latin typeface="Google Sans"/>
                <a:ea typeface="Google Sans"/>
                <a:cs typeface="Google Sans"/>
                <a:sym typeface="Google Sans"/>
              </a:defRPr>
            </a:lvl2pPr>
            <a:lvl3pPr lvl="2" rtl="0">
              <a:spcBef>
                <a:spcPts val="0"/>
              </a:spcBef>
              <a:spcAft>
                <a:spcPts val="0"/>
              </a:spcAft>
              <a:buSzPts val="2800"/>
              <a:buNone/>
              <a:defRPr>
                <a:latin typeface="Google Sans"/>
                <a:ea typeface="Google Sans"/>
                <a:cs typeface="Google Sans"/>
                <a:sym typeface="Google Sans"/>
              </a:defRPr>
            </a:lvl3pPr>
            <a:lvl4pPr lvl="3" rtl="0">
              <a:spcBef>
                <a:spcPts val="0"/>
              </a:spcBef>
              <a:spcAft>
                <a:spcPts val="0"/>
              </a:spcAft>
              <a:buSzPts val="2800"/>
              <a:buNone/>
              <a:defRPr>
                <a:latin typeface="Google Sans"/>
                <a:ea typeface="Google Sans"/>
                <a:cs typeface="Google Sans"/>
                <a:sym typeface="Google Sans"/>
              </a:defRPr>
            </a:lvl4pPr>
            <a:lvl5pPr lvl="4" rtl="0">
              <a:spcBef>
                <a:spcPts val="0"/>
              </a:spcBef>
              <a:spcAft>
                <a:spcPts val="0"/>
              </a:spcAft>
              <a:buSzPts val="2800"/>
              <a:buNone/>
              <a:defRPr>
                <a:latin typeface="Google Sans"/>
                <a:ea typeface="Google Sans"/>
                <a:cs typeface="Google Sans"/>
                <a:sym typeface="Google Sans"/>
              </a:defRPr>
            </a:lvl5pPr>
            <a:lvl6pPr lvl="5" rtl="0">
              <a:spcBef>
                <a:spcPts val="0"/>
              </a:spcBef>
              <a:spcAft>
                <a:spcPts val="0"/>
              </a:spcAft>
              <a:buSzPts val="2800"/>
              <a:buNone/>
              <a:defRPr>
                <a:latin typeface="Google Sans"/>
                <a:ea typeface="Google Sans"/>
                <a:cs typeface="Google Sans"/>
                <a:sym typeface="Google Sans"/>
              </a:defRPr>
            </a:lvl6pPr>
            <a:lvl7pPr lvl="6" rtl="0">
              <a:spcBef>
                <a:spcPts val="0"/>
              </a:spcBef>
              <a:spcAft>
                <a:spcPts val="0"/>
              </a:spcAft>
              <a:buSzPts val="2800"/>
              <a:buNone/>
              <a:defRPr>
                <a:latin typeface="Google Sans"/>
                <a:ea typeface="Google Sans"/>
                <a:cs typeface="Google Sans"/>
                <a:sym typeface="Google Sans"/>
              </a:defRPr>
            </a:lvl7pPr>
            <a:lvl8pPr lvl="7" rtl="0">
              <a:spcBef>
                <a:spcPts val="0"/>
              </a:spcBef>
              <a:spcAft>
                <a:spcPts val="0"/>
              </a:spcAft>
              <a:buSzPts val="2800"/>
              <a:buNone/>
              <a:defRPr>
                <a:latin typeface="Google Sans"/>
                <a:ea typeface="Google Sans"/>
                <a:cs typeface="Google Sans"/>
                <a:sym typeface="Google Sans"/>
              </a:defRPr>
            </a:lvl8pPr>
            <a:lvl9pPr lvl="8" rtl="0">
              <a:spcBef>
                <a:spcPts val="0"/>
              </a:spcBef>
              <a:spcAft>
                <a:spcPts val="0"/>
              </a:spcAft>
              <a:buSzPts val="2800"/>
              <a:buNone/>
              <a:defRPr>
                <a:latin typeface="Google Sans"/>
                <a:ea typeface="Google Sans"/>
                <a:cs typeface="Google Sans"/>
                <a:sym typeface="Google Sans"/>
              </a:defRPr>
            </a:lvl9pPr>
          </a:lstStyle>
          <a:p/>
        </p:txBody>
      </p:sp>
      <p:sp>
        <p:nvSpPr>
          <p:cNvPr id="151" name="Google Shape;151;p2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52" name="Google Shape;152;p20"/>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53" name="Google Shape;153;p20"/>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rtl="0">
              <a:lnSpc>
                <a:spcPct val="100000"/>
              </a:lnSpc>
              <a:spcBef>
                <a:spcPts val="0"/>
              </a:spcBef>
              <a:spcAft>
                <a:spcPts val="0"/>
              </a:spcAft>
              <a:buClr>
                <a:srgbClr val="9900FF"/>
              </a:buClr>
              <a:buSzPts val="900"/>
              <a:buNone/>
              <a:defRPr sz="900">
                <a:solidFill>
                  <a:srgbClr val="9900FF"/>
                </a:solidFill>
              </a:defRPr>
            </a:lvl1pPr>
            <a:lvl2pPr lvl="1" rtl="0">
              <a:lnSpc>
                <a:spcPct val="100000"/>
              </a:lnSpc>
              <a:spcBef>
                <a:spcPts val="0"/>
              </a:spcBef>
              <a:spcAft>
                <a:spcPts val="0"/>
              </a:spcAft>
              <a:buClr>
                <a:srgbClr val="9900FF"/>
              </a:buClr>
              <a:buSzPts val="900"/>
              <a:buNone/>
              <a:defRPr sz="900">
                <a:solidFill>
                  <a:srgbClr val="9900FF"/>
                </a:solidFill>
              </a:defRPr>
            </a:lvl2pPr>
            <a:lvl3pPr lvl="2" rtl="0">
              <a:lnSpc>
                <a:spcPct val="100000"/>
              </a:lnSpc>
              <a:spcBef>
                <a:spcPts val="0"/>
              </a:spcBef>
              <a:spcAft>
                <a:spcPts val="0"/>
              </a:spcAft>
              <a:buClr>
                <a:srgbClr val="9900FF"/>
              </a:buClr>
              <a:buSzPts val="900"/>
              <a:buNone/>
              <a:defRPr sz="900">
                <a:solidFill>
                  <a:srgbClr val="9900FF"/>
                </a:solidFill>
              </a:defRPr>
            </a:lvl3pPr>
            <a:lvl4pPr lvl="3" rtl="0">
              <a:lnSpc>
                <a:spcPct val="100000"/>
              </a:lnSpc>
              <a:spcBef>
                <a:spcPts val="0"/>
              </a:spcBef>
              <a:spcAft>
                <a:spcPts val="0"/>
              </a:spcAft>
              <a:buClr>
                <a:srgbClr val="9900FF"/>
              </a:buClr>
              <a:buSzPts val="900"/>
              <a:buNone/>
              <a:defRPr sz="900">
                <a:solidFill>
                  <a:srgbClr val="9900FF"/>
                </a:solidFill>
              </a:defRPr>
            </a:lvl4pPr>
            <a:lvl5pPr lvl="4" rtl="0">
              <a:lnSpc>
                <a:spcPct val="100000"/>
              </a:lnSpc>
              <a:spcBef>
                <a:spcPts val="0"/>
              </a:spcBef>
              <a:spcAft>
                <a:spcPts val="0"/>
              </a:spcAft>
              <a:buClr>
                <a:srgbClr val="9900FF"/>
              </a:buClr>
              <a:buSzPts val="900"/>
              <a:buNone/>
              <a:defRPr sz="900">
                <a:solidFill>
                  <a:srgbClr val="9900FF"/>
                </a:solidFill>
              </a:defRPr>
            </a:lvl5pPr>
            <a:lvl6pPr lvl="5" rtl="0">
              <a:lnSpc>
                <a:spcPct val="100000"/>
              </a:lnSpc>
              <a:spcBef>
                <a:spcPts val="0"/>
              </a:spcBef>
              <a:spcAft>
                <a:spcPts val="0"/>
              </a:spcAft>
              <a:buClr>
                <a:srgbClr val="9900FF"/>
              </a:buClr>
              <a:buSzPts val="900"/>
              <a:buNone/>
              <a:defRPr sz="900">
                <a:solidFill>
                  <a:srgbClr val="9900FF"/>
                </a:solidFill>
              </a:defRPr>
            </a:lvl6pPr>
            <a:lvl7pPr lvl="6" rtl="0">
              <a:lnSpc>
                <a:spcPct val="100000"/>
              </a:lnSpc>
              <a:spcBef>
                <a:spcPts val="0"/>
              </a:spcBef>
              <a:spcAft>
                <a:spcPts val="0"/>
              </a:spcAft>
              <a:buClr>
                <a:srgbClr val="9900FF"/>
              </a:buClr>
              <a:buSzPts val="900"/>
              <a:buNone/>
              <a:defRPr sz="900">
                <a:solidFill>
                  <a:srgbClr val="9900FF"/>
                </a:solidFill>
              </a:defRPr>
            </a:lvl7pPr>
            <a:lvl8pPr lvl="7" rtl="0">
              <a:lnSpc>
                <a:spcPct val="100000"/>
              </a:lnSpc>
              <a:spcBef>
                <a:spcPts val="0"/>
              </a:spcBef>
              <a:spcAft>
                <a:spcPts val="0"/>
              </a:spcAft>
              <a:buClr>
                <a:srgbClr val="9900FF"/>
              </a:buClr>
              <a:buSzPts val="900"/>
              <a:buNone/>
              <a:defRPr sz="900">
                <a:solidFill>
                  <a:srgbClr val="9900FF"/>
                </a:solidFill>
              </a:defRPr>
            </a:lvl8pPr>
            <a:lvl9pPr lvl="8" rtl="0">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22" name="Shape 1622"/>
        <p:cNvGrpSpPr/>
        <p:nvPr/>
      </p:nvGrpSpPr>
      <p:grpSpPr>
        <a:xfrm>
          <a:off x="0" y="0"/>
          <a:ext cx="0" cy="0"/>
          <a:chOff x="0" y="0"/>
          <a:chExt cx="0" cy="0"/>
        </a:xfrm>
      </p:grpSpPr>
      <p:sp>
        <p:nvSpPr>
          <p:cNvPr id="1623" name="Google Shape;1623;p19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24" name="Google Shape;1624;p19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625" name="Google Shape;1625;p1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6" name="Shape 1626"/>
        <p:cNvGrpSpPr/>
        <p:nvPr/>
      </p:nvGrpSpPr>
      <p:grpSpPr>
        <a:xfrm>
          <a:off x="0" y="0"/>
          <a:ext cx="0" cy="0"/>
          <a:chOff x="0" y="0"/>
          <a:chExt cx="0" cy="0"/>
        </a:xfrm>
      </p:grpSpPr>
      <p:sp>
        <p:nvSpPr>
          <p:cNvPr id="1627" name="Google Shape;1627;p1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1">
  <p:cSld name="CUSTOM_7_1_1_1_1_1">
    <p:spTree>
      <p:nvGrpSpPr>
        <p:cNvPr id="1628" name="Shape 1628"/>
        <p:cNvGrpSpPr/>
        <p:nvPr/>
      </p:nvGrpSpPr>
      <p:grpSpPr>
        <a:xfrm>
          <a:off x="0" y="0"/>
          <a:ext cx="0" cy="0"/>
          <a:chOff x="0" y="0"/>
          <a:chExt cx="0" cy="0"/>
        </a:xfrm>
      </p:grpSpPr>
      <p:sp>
        <p:nvSpPr>
          <p:cNvPr id="1629" name="Google Shape;1629;p197"/>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30" name="Google Shape;1630;p197"/>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631" name="Google Shape;1631;p197"/>
          <p:cNvGrpSpPr/>
          <p:nvPr/>
        </p:nvGrpSpPr>
        <p:grpSpPr>
          <a:xfrm>
            <a:off x="8469122" y="4803781"/>
            <a:ext cx="420491" cy="137010"/>
            <a:chOff x="0" y="0"/>
            <a:chExt cx="2077525" cy="676925"/>
          </a:xfrm>
        </p:grpSpPr>
        <p:sp>
          <p:nvSpPr>
            <p:cNvPr id="1632" name="Google Shape;1632;p19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3" name="Google Shape;1633;p19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4" name="Google Shape;1634;p19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5" name="Google Shape;1635;p19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6" name="Google Shape;1636;p19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7" name="Google Shape;1637;p19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638" name="Google Shape;1638;p19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rm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639" name="Google Shape;1639;p197"/>
          <p:cNvSpPr txBox="1"/>
          <p:nvPr>
            <p:ph type="title"/>
          </p:nvPr>
        </p:nvSpPr>
        <p:spPr>
          <a:xfrm>
            <a:off x="457175" y="533375"/>
            <a:ext cx="8229900" cy="337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Google Sans"/>
                <a:ea typeface="Google Sans"/>
                <a:cs typeface="Google Sans"/>
                <a:sym typeface="Google Sans"/>
              </a:defRPr>
            </a:lvl1pPr>
            <a:lvl2pPr lvl="1">
              <a:spcBef>
                <a:spcPts val="0"/>
              </a:spcBef>
              <a:spcAft>
                <a:spcPts val="0"/>
              </a:spcAft>
              <a:buSzPts val="2800"/>
              <a:buNone/>
              <a:defRPr>
                <a:latin typeface="Google Sans"/>
                <a:ea typeface="Google Sans"/>
                <a:cs typeface="Google Sans"/>
                <a:sym typeface="Google Sans"/>
              </a:defRPr>
            </a:lvl2pPr>
            <a:lvl3pPr lvl="2">
              <a:spcBef>
                <a:spcPts val="0"/>
              </a:spcBef>
              <a:spcAft>
                <a:spcPts val="0"/>
              </a:spcAft>
              <a:buSzPts val="2800"/>
              <a:buNone/>
              <a:defRPr>
                <a:latin typeface="Google Sans"/>
                <a:ea typeface="Google Sans"/>
                <a:cs typeface="Google Sans"/>
                <a:sym typeface="Google Sans"/>
              </a:defRPr>
            </a:lvl3pPr>
            <a:lvl4pPr lvl="3">
              <a:spcBef>
                <a:spcPts val="0"/>
              </a:spcBef>
              <a:spcAft>
                <a:spcPts val="0"/>
              </a:spcAft>
              <a:buSzPts val="2800"/>
              <a:buNone/>
              <a:defRPr>
                <a:latin typeface="Google Sans"/>
                <a:ea typeface="Google Sans"/>
                <a:cs typeface="Google Sans"/>
                <a:sym typeface="Google Sans"/>
              </a:defRPr>
            </a:lvl4pPr>
            <a:lvl5pPr lvl="4">
              <a:spcBef>
                <a:spcPts val="0"/>
              </a:spcBef>
              <a:spcAft>
                <a:spcPts val="0"/>
              </a:spcAft>
              <a:buSzPts val="2800"/>
              <a:buNone/>
              <a:defRPr>
                <a:latin typeface="Google Sans"/>
                <a:ea typeface="Google Sans"/>
                <a:cs typeface="Google Sans"/>
                <a:sym typeface="Google Sans"/>
              </a:defRPr>
            </a:lvl5pPr>
            <a:lvl6pPr lvl="5">
              <a:spcBef>
                <a:spcPts val="0"/>
              </a:spcBef>
              <a:spcAft>
                <a:spcPts val="0"/>
              </a:spcAft>
              <a:buSzPts val="2800"/>
              <a:buNone/>
              <a:defRPr>
                <a:latin typeface="Google Sans"/>
                <a:ea typeface="Google Sans"/>
                <a:cs typeface="Google Sans"/>
                <a:sym typeface="Google Sans"/>
              </a:defRPr>
            </a:lvl6pPr>
            <a:lvl7pPr lvl="6">
              <a:spcBef>
                <a:spcPts val="0"/>
              </a:spcBef>
              <a:spcAft>
                <a:spcPts val="0"/>
              </a:spcAft>
              <a:buSzPts val="2800"/>
              <a:buNone/>
              <a:defRPr>
                <a:latin typeface="Google Sans"/>
                <a:ea typeface="Google Sans"/>
                <a:cs typeface="Google Sans"/>
                <a:sym typeface="Google Sans"/>
              </a:defRPr>
            </a:lvl7pPr>
            <a:lvl8pPr lvl="7">
              <a:spcBef>
                <a:spcPts val="0"/>
              </a:spcBef>
              <a:spcAft>
                <a:spcPts val="0"/>
              </a:spcAft>
              <a:buSzPts val="2800"/>
              <a:buNone/>
              <a:defRPr>
                <a:latin typeface="Google Sans"/>
                <a:ea typeface="Google Sans"/>
                <a:cs typeface="Google Sans"/>
                <a:sym typeface="Google Sans"/>
              </a:defRPr>
            </a:lvl8pPr>
            <a:lvl9pPr lvl="8">
              <a:spcBef>
                <a:spcPts val="0"/>
              </a:spcBef>
              <a:spcAft>
                <a:spcPts val="0"/>
              </a:spcAft>
              <a:buSzPts val="2800"/>
              <a:buNone/>
              <a:defRPr>
                <a:latin typeface="Google Sans"/>
                <a:ea typeface="Google Sans"/>
                <a:cs typeface="Google Sans"/>
                <a:sym typeface="Google Sans"/>
              </a:defRPr>
            </a:lvl9pPr>
          </a:lstStyle>
          <a:p/>
        </p:txBody>
      </p:sp>
      <p:sp>
        <p:nvSpPr>
          <p:cNvPr id="1640" name="Google Shape;1640;p19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641" name="Google Shape;1641;p197"/>
          <p:cNvSpPr txBox="1"/>
          <p:nvPr>
            <p:ph idx="2" type="body"/>
          </p:nvPr>
        </p:nvSpPr>
        <p:spPr>
          <a:xfrm>
            <a:off x="457175" y="1152475"/>
            <a:ext cx="82299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1642" name="Google Shape;1642;p197"/>
          <p:cNvSpPr txBox="1"/>
          <p:nvPr>
            <p:ph idx="3" type="subTitle"/>
          </p:nvPr>
        </p:nvSpPr>
        <p:spPr>
          <a:xfrm>
            <a:off x="1333625" y="152400"/>
            <a:ext cx="2307900" cy="237000"/>
          </a:xfrm>
          <a:prstGeom prst="rect">
            <a:avLst/>
          </a:prstGeom>
        </p:spPr>
        <p:txBody>
          <a:bodyPr anchorCtr="0" anchor="ctr" bIns="0" lIns="0" spcFirstLastPara="1" rIns="0" wrap="square" tIns="0">
            <a:normAutofit/>
          </a:bodyPr>
          <a:lstStyle>
            <a:lvl1pPr lvl="0">
              <a:lnSpc>
                <a:spcPct val="100000"/>
              </a:lnSpc>
              <a:spcBef>
                <a:spcPts val="0"/>
              </a:spcBef>
              <a:spcAft>
                <a:spcPts val="0"/>
              </a:spcAft>
              <a:buClr>
                <a:srgbClr val="9900FF"/>
              </a:buClr>
              <a:buSzPts val="900"/>
              <a:buNone/>
              <a:defRPr sz="900">
                <a:solidFill>
                  <a:srgbClr val="9900FF"/>
                </a:solidFill>
              </a:defRPr>
            </a:lvl1pPr>
            <a:lvl2pPr lvl="1">
              <a:lnSpc>
                <a:spcPct val="100000"/>
              </a:lnSpc>
              <a:spcBef>
                <a:spcPts val="0"/>
              </a:spcBef>
              <a:spcAft>
                <a:spcPts val="0"/>
              </a:spcAft>
              <a:buClr>
                <a:srgbClr val="9900FF"/>
              </a:buClr>
              <a:buSzPts val="900"/>
              <a:buNone/>
              <a:defRPr sz="900">
                <a:solidFill>
                  <a:srgbClr val="9900FF"/>
                </a:solidFill>
              </a:defRPr>
            </a:lvl2pPr>
            <a:lvl3pPr lvl="2">
              <a:lnSpc>
                <a:spcPct val="100000"/>
              </a:lnSpc>
              <a:spcBef>
                <a:spcPts val="0"/>
              </a:spcBef>
              <a:spcAft>
                <a:spcPts val="0"/>
              </a:spcAft>
              <a:buClr>
                <a:srgbClr val="9900FF"/>
              </a:buClr>
              <a:buSzPts val="900"/>
              <a:buNone/>
              <a:defRPr sz="900">
                <a:solidFill>
                  <a:srgbClr val="9900FF"/>
                </a:solidFill>
              </a:defRPr>
            </a:lvl3pPr>
            <a:lvl4pPr lvl="3">
              <a:lnSpc>
                <a:spcPct val="100000"/>
              </a:lnSpc>
              <a:spcBef>
                <a:spcPts val="0"/>
              </a:spcBef>
              <a:spcAft>
                <a:spcPts val="0"/>
              </a:spcAft>
              <a:buClr>
                <a:srgbClr val="9900FF"/>
              </a:buClr>
              <a:buSzPts val="900"/>
              <a:buNone/>
              <a:defRPr sz="900">
                <a:solidFill>
                  <a:srgbClr val="9900FF"/>
                </a:solidFill>
              </a:defRPr>
            </a:lvl4pPr>
            <a:lvl5pPr lvl="4">
              <a:lnSpc>
                <a:spcPct val="100000"/>
              </a:lnSpc>
              <a:spcBef>
                <a:spcPts val="0"/>
              </a:spcBef>
              <a:spcAft>
                <a:spcPts val="0"/>
              </a:spcAft>
              <a:buClr>
                <a:srgbClr val="9900FF"/>
              </a:buClr>
              <a:buSzPts val="900"/>
              <a:buNone/>
              <a:defRPr sz="900">
                <a:solidFill>
                  <a:srgbClr val="9900FF"/>
                </a:solidFill>
              </a:defRPr>
            </a:lvl5pPr>
            <a:lvl6pPr lvl="5">
              <a:lnSpc>
                <a:spcPct val="100000"/>
              </a:lnSpc>
              <a:spcBef>
                <a:spcPts val="0"/>
              </a:spcBef>
              <a:spcAft>
                <a:spcPts val="0"/>
              </a:spcAft>
              <a:buClr>
                <a:srgbClr val="9900FF"/>
              </a:buClr>
              <a:buSzPts val="900"/>
              <a:buNone/>
              <a:defRPr sz="900">
                <a:solidFill>
                  <a:srgbClr val="9900FF"/>
                </a:solidFill>
              </a:defRPr>
            </a:lvl6pPr>
            <a:lvl7pPr lvl="6">
              <a:lnSpc>
                <a:spcPct val="100000"/>
              </a:lnSpc>
              <a:spcBef>
                <a:spcPts val="0"/>
              </a:spcBef>
              <a:spcAft>
                <a:spcPts val="0"/>
              </a:spcAft>
              <a:buClr>
                <a:srgbClr val="9900FF"/>
              </a:buClr>
              <a:buSzPts val="900"/>
              <a:buNone/>
              <a:defRPr sz="900">
                <a:solidFill>
                  <a:srgbClr val="9900FF"/>
                </a:solidFill>
              </a:defRPr>
            </a:lvl7pPr>
            <a:lvl8pPr lvl="7">
              <a:lnSpc>
                <a:spcPct val="100000"/>
              </a:lnSpc>
              <a:spcBef>
                <a:spcPts val="0"/>
              </a:spcBef>
              <a:spcAft>
                <a:spcPts val="0"/>
              </a:spcAft>
              <a:buClr>
                <a:srgbClr val="9900FF"/>
              </a:buClr>
              <a:buSzPts val="900"/>
              <a:buNone/>
              <a:defRPr sz="900">
                <a:solidFill>
                  <a:srgbClr val="9900FF"/>
                </a:solidFill>
              </a:defRPr>
            </a:lvl8pPr>
            <a:lvl9pPr lvl="8">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_Title_Simple_ProgressBar">
  <p:cSld name="CUSTOM_7_1_1">
    <p:spTree>
      <p:nvGrpSpPr>
        <p:cNvPr id="1643" name="Shape 1643"/>
        <p:cNvGrpSpPr/>
        <p:nvPr/>
      </p:nvGrpSpPr>
      <p:grpSpPr>
        <a:xfrm>
          <a:off x="0" y="0"/>
          <a:ext cx="0" cy="0"/>
          <a:chOff x="0" y="0"/>
          <a:chExt cx="0" cy="0"/>
        </a:xfrm>
      </p:grpSpPr>
      <p:sp>
        <p:nvSpPr>
          <p:cNvPr id="1644" name="Google Shape;1644;p198"/>
          <p:cNvSpPr txBox="1"/>
          <p:nvPr>
            <p:ph idx="1" type="subTitle"/>
          </p:nvPr>
        </p:nvSpPr>
        <p:spPr>
          <a:xfrm>
            <a:off x="457200" y="3685032"/>
            <a:ext cx="4894200" cy="4830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a:solidFill>
                  <a:srgbClr val="3C404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645" name="Google Shape;1645;p198"/>
          <p:cNvPicPr preferRelativeResize="0"/>
          <p:nvPr/>
        </p:nvPicPr>
        <p:blipFill>
          <a:blip r:embed="rId2">
            <a:alphaModFix/>
          </a:blip>
          <a:stretch>
            <a:fillRect/>
          </a:stretch>
        </p:blipFill>
        <p:spPr>
          <a:xfrm>
            <a:off x="457175" y="460250"/>
            <a:ext cx="1121200" cy="199775"/>
          </a:xfrm>
          <a:prstGeom prst="rect">
            <a:avLst/>
          </a:prstGeom>
          <a:noFill/>
          <a:ln>
            <a:noFill/>
          </a:ln>
        </p:spPr>
      </p:pic>
      <p:sp>
        <p:nvSpPr>
          <p:cNvPr id="1646" name="Google Shape;1646;p198"/>
          <p:cNvSpPr/>
          <p:nvPr/>
        </p:nvSpPr>
        <p:spPr>
          <a:xfrm>
            <a:off x="8349575" y="4686175"/>
            <a:ext cx="512400" cy="27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98"/>
          <p:cNvSpPr/>
          <p:nvPr/>
        </p:nvSpPr>
        <p:spPr>
          <a:xfrm>
            <a:off x="6797550" y="4401650"/>
            <a:ext cx="1906800" cy="61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8" name="Google Shape;1648;p198"/>
          <p:cNvGrpSpPr/>
          <p:nvPr/>
        </p:nvGrpSpPr>
        <p:grpSpPr>
          <a:xfrm>
            <a:off x="0" y="5079600"/>
            <a:ext cx="9144041" cy="63900"/>
            <a:chOff x="0" y="5079600"/>
            <a:chExt cx="9144041" cy="63900"/>
          </a:xfrm>
        </p:grpSpPr>
        <p:sp>
          <p:nvSpPr>
            <p:cNvPr id="1649" name="Google Shape;1649;p198"/>
            <p:cNvSpPr/>
            <p:nvPr/>
          </p:nvSpPr>
          <p:spPr>
            <a:xfrm>
              <a:off x="0" y="5079600"/>
              <a:ext cx="2415000" cy="639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98"/>
            <p:cNvSpPr/>
            <p:nvPr/>
          </p:nvSpPr>
          <p:spPr>
            <a:xfrm>
              <a:off x="2414505" y="5079600"/>
              <a:ext cx="3855000" cy="63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98"/>
            <p:cNvSpPr/>
            <p:nvPr/>
          </p:nvSpPr>
          <p:spPr>
            <a:xfrm>
              <a:off x="6269168" y="5079600"/>
              <a:ext cx="964200" cy="639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98"/>
            <p:cNvSpPr/>
            <p:nvPr/>
          </p:nvSpPr>
          <p:spPr>
            <a:xfrm>
              <a:off x="7233641" y="5079600"/>
              <a:ext cx="1910400" cy="639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3" name="Google Shape;1653;p198"/>
          <p:cNvSpPr txBox="1"/>
          <p:nvPr>
            <p:ph type="title"/>
          </p:nvPr>
        </p:nvSpPr>
        <p:spPr>
          <a:xfrm>
            <a:off x="457200" y="1792225"/>
            <a:ext cx="6903600" cy="736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800"/>
              <a:buFont typeface="Google Sans"/>
              <a:buNone/>
              <a:defRPr b="1" sz="4000">
                <a:latin typeface="Google Sans"/>
                <a:ea typeface="Google Sans"/>
                <a:cs typeface="Google Sans"/>
                <a:sym typeface="Google Sans"/>
              </a:defRPr>
            </a:lvl1pPr>
            <a:lvl2pPr lvl="1" rtl="0">
              <a:lnSpc>
                <a:spcPct val="100000"/>
              </a:lnSpc>
              <a:spcBef>
                <a:spcPts val="0"/>
              </a:spcBef>
              <a:spcAft>
                <a:spcPts val="0"/>
              </a:spcAft>
              <a:buSzPts val="2800"/>
              <a:buFont typeface="Google Sans"/>
              <a:buNone/>
              <a:defRPr b="1">
                <a:latin typeface="Google Sans"/>
                <a:ea typeface="Google Sans"/>
                <a:cs typeface="Google Sans"/>
                <a:sym typeface="Google Sans"/>
              </a:defRPr>
            </a:lvl2pPr>
            <a:lvl3pPr lvl="2" rtl="0">
              <a:lnSpc>
                <a:spcPct val="100000"/>
              </a:lnSpc>
              <a:spcBef>
                <a:spcPts val="0"/>
              </a:spcBef>
              <a:spcAft>
                <a:spcPts val="0"/>
              </a:spcAft>
              <a:buSzPts val="2800"/>
              <a:buFont typeface="Google Sans"/>
              <a:buNone/>
              <a:defRPr b="1">
                <a:latin typeface="Google Sans"/>
                <a:ea typeface="Google Sans"/>
                <a:cs typeface="Google Sans"/>
                <a:sym typeface="Google Sans"/>
              </a:defRPr>
            </a:lvl3pPr>
            <a:lvl4pPr lvl="3" rtl="0">
              <a:lnSpc>
                <a:spcPct val="100000"/>
              </a:lnSpc>
              <a:spcBef>
                <a:spcPts val="0"/>
              </a:spcBef>
              <a:spcAft>
                <a:spcPts val="0"/>
              </a:spcAft>
              <a:buSzPts val="2800"/>
              <a:buFont typeface="Google Sans"/>
              <a:buNone/>
              <a:defRPr b="1">
                <a:latin typeface="Google Sans"/>
                <a:ea typeface="Google Sans"/>
                <a:cs typeface="Google Sans"/>
                <a:sym typeface="Google Sans"/>
              </a:defRPr>
            </a:lvl4pPr>
            <a:lvl5pPr lvl="4" rtl="0">
              <a:lnSpc>
                <a:spcPct val="100000"/>
              </a:lnSpc>
              <a:spcBef>
                <a:spcPts val="0"/>
              </a:spcBef>
              <a:spcAft>
                <a:spcPts val="0"/>
              </a:spcAft>
              <a:buSzPts val="2800"/>
              <a:buFont typeface="Google Sans"/>
              <a:buNone/>
              <a:defRPr b="1">
                <a:latin typeface="Google Sans"/>
                <a:ea typeface="Google Sans"/>
                <a:cs typeface="Google Sans"/>
                <a:sym typeface="Google Sans"/>
              </a:defRPr>
            </a:lvl5pPr>
            <a:lvl6pPr lvl="5" rtl="0">
              <a:lnSpc>
                <a:spcPct val="100000"/>
              </a:lnSpc>
              <a:spcBef>
                <a:spcPts val="0"/>
              </a:spcBef>
              <a:spcAft>
                <a:spcPts val="0"/>
              </a:spcAft>
              <a:buSzPts val="2800"/>
              <a:buFont typeface="Google Sans"/>
              <a:buNone/>
              <a:defRPr b="1">
                <a:latin typeface="Google Sans"/>
                <a:ea typeface="Google Sans"/>
                <a:cs typeface="Google Sans"/>
                <a:sym typeface="Google Sans"/>
              </a:defRPr>
            </a:lvl6pPr>
            <a:lvl7pPr lvl="6" rtl="0">
              <a:lnSpc>
                <a:spcPct val="100000"/>
              </a:lnSpc>
              <a:spcBef>
                <a:spcPts val="0"/>
              </a:spcBef>
              <a:spcAft>
                <a:spcPts val="0"/>
              </a:spcAft>
              <a:buSzPts val="2800"/>
              <a:buFont typeface="Google Sans"/>
              <a:buNone/>
              <a:defRPr b="1">
                <a:latin typeface="Google Sans"/>
                <a:ea typeface="Google Sans"/>
                <a:cs typeface="Google Sans"/>
                <a:sym typeface="Google Sans"/>
              </a:defRPr>
            </a:lvl7pPr>
            <a:lvl8pPr lvl="7" rtl="0">
              <a:lnSpc>
                <a:spcPct val="100000"/>
              </a:lnSpc>
              <a:spcBef>
                <a:spcPts val="0"/>
              </a:spcBef>
              <a:spcAft>
                <a:spcPts val="0"/>
              </a:spcAft>
              <a:buSzPts val="2800"/>
              <a:buFont typeface="Google Sans"/>
              <a:buNone/>
              <a:defRPr b="1">
                <a:latin typeface="Google Sans"/>
                <a:ea typeface="Google Sans"/>
                <a:cs typeface="Google Sans"/>
                <a:sym typeface="Google Sans"/>
              </a:defRPr>
            </a:lvl8pPr>
            <a:lvl9pPr lvl="8" rtl="0">
              <a:lnSpc>
                <a:spcPct val="100000"/>
              </a:lnSpc>
              <a:spcBef>
                <a:spcPts val="0"/>
              </a:spcBef>
              <a:spcAft>
                <a:spcPts val="0"/>
              </a:spcAft>
              <a:buSzPts val="2800"/>
              <a:buFont typeface="Google Sans"/>
              <a:buNone/>
              <a:defRPr b="1">
                <a:latin typeface="Google Sans"/>
                <a:ea typeface="Google Sans"/>
                <a:cs typeface="Google Sans"/>
                <a:sym typeface="Google Sans"/>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10">
    <p:spTree>
      <p:nvGrpSpPr>
        <p:cNvPr id="1654" name="Shape 1654"/>
        <p:cNvGrpSpPr/>
        <p:nvPr/>
      </p:nvGrpSpPr>
      <p:grpSpPr>
        <a:xfrm>
          <a:off x="0" y="0"/>
          <a:ext cx="0" cy="0"/>
          <a:chOff x="0" y="0"/>
          <a:chExt cx="0" cy="0"/>
        </a:xfrm>
      </p:grpSpPr>
      <p:grpSp>
        <p:nvGrpSpPr>
          <p:cNvPr id="1655" name="Google Shape;1655;p199"/>
          <p:cNvGrpSpPr/>
          <p:nvPr/>
        </p:nvGrpSpPr>
        <p:grpSpPr>
          <a:xfrm>
            <a:off x="522212" y="1321429"/>
            <a:ext cx="479498" cy="385684"/>
            <a:chOff x="6294751" y="783425"/>
            <a:chExt cx="5020925" cy="4038575"/>
          </a:xfrm>
        </p:grpSpPr>
        <p:sp>
          <p:nvSpPr>
            <p:cNvPr id="1656" name="Google Shape;1656;p199"/>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99"/>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99"/>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99"/>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199"/>
          <p:cNvGrpSpPr/>
          <p:nvPr/>
        </p:nvGrpSpPr>
        <p:grpSpPr>
          <a:xfrm>
            <a:off x="761948" y="4603434"/>
            <a:ext cx="1190118" cy="210542"/>
            <a:chOff x="990623" y="4603434"/>
            <a:chExt cx="1190118" cy="210542"/>
          </a:xfrm>
        </p:grpSpPr>
        <p:sp>
          <p:nvSpPr>
            <p:cNvPr id="1661" name="Google Shape;1661;p199"/>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99"/>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99"/>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99"/>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99"/>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99"/>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7" name="Google Shape;1667;p199"/>
          <p:cNvSpPr txBox="1"/>
          <p:nvPr>
            <p:ph idx="1" type="body"/>
          </p:nvPr>
        </p:nvSpPr>
        <p:spPr>
          <a:xfrm>
            <a:off x="5207050" y="1514350"/>
            <a:ext cx="1904700" cy="1057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68" name="Google Shape;1668;p199"/>
          <p:cNvSpPr txBox="1"/>
          <p:nvPr>
            <p:ph type="title"/>
          </p:nvPr>
        </p:nvSpPr>
        <p:spPr>
          <a:xfrm>
            <a:off x="761950" y="2219400"/>
            <a:ext cx="4445100" cy="21144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_Photo_Blue">
  <p:cSld name="CUSTOM_7_1_1_1_1_1_1_1_1_1_1_1_1_1_1_1_1">
    <p:bg>
      <p:bgPr>
        <a:solidFill>
          <a:srgbClr val="FFFFFF"/>
        </a:solidFill>
      </p:bgPr>
    </p:bg>
    <p:spTree>
      <p:nvGrpSpPr>
        <p:cNvPr id="1669" name="Shape 1669"/>
        <p:cNvGrpSpPr/>
        <p:nvPr/>
      </p:nvGrpSpPr>
      <p:grpSpPr>
        <a:xfrm>
          <a:off x="0" y="0"/>
          <a:ext cx="0" cy="0"/>
          <a:chOff x="0" y="0"/>
          <a:chExt cx="0" cy="0"/>
        </a:xfrm>
      </p:grpSpPr>
      <p:pic>
        <p:nvPicPr>
          <p:cNvPr id="1670" name="Google Shape;1670;p200"/>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71" name="Google Shape;1671;p200"/>
          <p:cNvSpPr txBox="1"/>
          <p:nvPr>
            <p:ph type="title"/>
          </p:nvPr>
        </p:nvSpPr>
        <p:spPr>
          <a:xfrm>
            <a:off x="457200" y="457200"/>
            <a:ext cx="5459100" cy="9966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672" name="Google Shape;1672;p200"/>
          <p:cNvSpPr txBox="1"/>
          <p:nvPr>
            <p:ph idx="1" type="body"/>
          </p:nvPr>
        </p:nvSpPr>
        <p:spPr>
          <a:xfrm>
            <a:off x="457200" y="1536192"/>
            <a:ext cx="4078200" cy="3154800"/>
          </a:xfrm>
          <a:prstGeom prst="rect">
            <a:avLst/>
          </a:prstGeom>
        </p:spPr>
        <p:txBody>
          <a:bodyPr anchorCtr="0" anchor="t" bIns="0" lIns="0" spcFirstLastPara="1" rIns="91425" wrap="square" tIns="0">
            <a:normAutofit/>
          </a:bodyPr>
          <a:lstStyle>
            <a:lvl1pPr indent="-342900" lvl="0" marL="457200" rtl="0">
              <a:lnSpc>
                <a:spcPct val="150000"/>
              </a:lnSpc>
              <a:spcBef>
                <a:spcPts val="0"/>
              </a:spcBef>
              <a:spcAft>
                <a:spcPts val="0"/>
              </a:spcAft>
              <a:buSzPts val="1800"/>
              <a:buChar char="●"/>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_Numbered_Subheads_Blue">
  <p:cSld name="CUSTOM_7_1_1_1_1_1_1_1_1">
    <p:bg>
      <p:bgPr>
        <a:solidFill>
          <a:schemeClr val="accent1"/>
        </a:solidFill>
      </p:bgPr>
    </p:bg>
    <p:spTree>
      <p:nvGrpSpPr>
        <p:cNvPr id="1673" name="Shape 1673"/>
        <p:cNvGrpSpPr/>
        <p:nvPr/>
      </p:nvGrpSpPr>
      <p:grpSpPr>
        <a:xfrm>
          <a:off x="0" y="0"/>
          <a:ext cx="0" cy="0"/>
          <a:chOff x="0" y="0"/>
          <a:chExt cx="0" cy="0"/>
        </a:xfrm>
      </p:grpSpPr>
      <p:sp>
        <p:nvSpPr>
          <p:cNvPr id="1674" name="Google Shape;1674;p201"/>
          <p:cNvSpPr txBox="1"/>
          <p:nvPr>
            <p:ph type="title"/>
          </p:nvPr>
        </p:nvSpPr>
        <p:spPr>
          <a:xfrm>
            <a:off x="2606040" y="1042416"/>
            <a:ext cx="4084500" cy="3939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Clr>
                <a:srgbClr val="202124"/>
              </a:buClr>
              <a:buSzPts val="2800"/>
              <a:buNone/>
              <a:defRPr b="1" sz="1900">
                <a:solidFill>
                  <a:srgbClr val="FFFFFF"/>
                </a:solidFill>
                <a:latin typeface="Google Sans"/>
                <a:ea typeface="Google Sans"/>
                <a:cs typeface="Google Sans"/>
                <a:sym typeface="Google Sans"/>
              </a:defRPr>
            </a:lvl1pPr>
            <a:lvl2pPr lvl="1" rtl="0">
              <a:lnSpc>
                <a:spcPct val="115000"/>
              </a:lnSpc>
              <a:spcBef>
                <a:spcPts val="0"/>
              </a:spcBef>
              <a:spcAft>
                <a:spcPts val="0"/>
              </a:spcAft>
              <a:buSzPts val="2800"/>
              <a:buNone/>
              <a:defRPr>
                <a:latin typeface="Google Sans"/>
                <a:ea typeface="Google Sans"/>
                <a:cs typeface="Google Sans"/>
                <a:sym typeface="Google Sans"/>
              </a:defRPr>
            </a:lvl2pPr>
            <a:lvl3pPr lvl="2" rtl="0">
              <a:lnSpc>
                <a:spcPct val="115000"/>
              </a:lnSpc>
              <a:spcBef>
                <a:spcPts val="0"/>
              </a:spcBef>
              <a:spcAft>
                <a:spcPts val="0"/>
              </a:spcAft>
              <a:buSzPts val="2800"/>
              <a:buNone/>
              <a:defRPr>
                <a:latin typeface="Google Sans"/>
                <a:ea typeface="Google Sans"/>
                <a:cs typeface="Google Sans"/>
                <a:sym typeface="Google Sans"/>
              </a:defRPr>
            </a:lvl3pPr>
            <a:lvl4pPr lvl="3" rtl="0">
              <a:lnSpc>
                <a:spcPct val="115000"/>
              </a:lnSpc>
              <a:spcBef>
                <a:spcPts val="0"/>
              </a:spcBef>
              <a:spcAft>
                <a:spcPts val="0"/>
              </a:spcAft>
              <a:buSzPts val="2800"/>
              <a:buNone/>
              <a:defRPr>
                <a:latin typeface="Google Sans"/>
                <a:ea typeface="Google Sans"/>
                <a:cs typeface="Google Sans"/>
                <a:sym typeface="Google Sans"/>
              </a:defRPr>
            </a:lvl4pPr>
            <a:lvl5pPr lvl="4" rtl="0">
              <a:lnSpc>
                <a:spcPct val="115000"/>
              </a:lnSpc>
              <a:spcBef>
                <a:spcPts val="0"/>
              </a:spcBef>
              <a:spcAft>
                <a:spcPts val="0"/>
              </a:spcAft>
              <a:buSzPts val="2800"/>
              <a:buNone/>
              <a:defRPr>
                <a:latin typeface="Google Sans"/>
                <a:ea typeface="Google Sans"/>
                <a:cs typeface="Google Sans"/>
                <a:sym typeface="Google Sans"/>
              </a:defRPr>
            </a:lvl5pPr>
            <a:lvl6pPr lvl="5" rtl="0">
              <a:lnSpc>
                <a:spcPct val="115000"/>
              </a:lnSpc>
              <a:spcBef>
                <a:spcPts val="0"/>
              </a:spcBef>
              <a:spcAft>
                <a:spcPts val="0"/>
              </a:spcAft>
              <a:buSzPts val="2800"/>
              <a:buNone/>
              <a:defRPr>
                <a:latin typeface="Google Sans"/>
                <a:ea typeface="Google Sans"/>
                <a:cs typeface="Google Sans"/>
                <a:sym typeface="Google Sans"/>
              </a:defRPr>
            </a:lvl6pPr>
            <a:lvl7pPr lvl="6" rtl="0">
              <a:lnSpc>
                <a:spcPct val="115000"/>
              </a:lnSpc>
              <a:spcBef>
                <a:spcPts val="0"/>
              </a:spcBef>
              <a:spcAft>
                <a:spcPts val="0"/>
              </a:spcAft>
              <a:buSzPts val="2800"/>
              <a:buNone/>
              <a:defRPr>
                <a:latin typeface="Google Sans"/>
                <a:ea typeface="Google Sans"/>
                <a:cs typeface="Google Sans"/>
                <a:sym typeface="Google Sans"/>
              </a:defRPr>
            </a:lvl7pPr>
            <a:lvl8pPr lvl="7" rtl="0">
              <a:lnSpc>
                <a:spcPct val="115000"/>
              </a:lnSpc>
              <a:spcBef>
                <a:spcPts val="0"/>
              </a:spcBef>
              <a:spcAft>
                <a:spcPts val="0"/>
              </a:spcAft>
              <a:buSzPts val="2800"/>
              <a:buNone/>
              <a:defRPr>
                <a:latin typeface="Google Sans"/>
                <a:ea typeface="Google Sans"/>
                <a:cs typeface="Google Sans"/>
                <a:sym typeface="Google Sans"/>
              </a:defRPr>
            </a:lvl8pPr>
            <a:lvl9pPr lvl="8" rtl="0">
              <a:lnSpc>
                <a:spcPct val="115000"/>
              </a:lnSpc>
              <a:spcBef>
                <a:spcPts val="0"/>
              </a:spcBef>
              <a:spcAft>
                <a:spcPts val="0"/>
              </a:spcAft>
              <a:buSzPts val="2800"/>
              <a:buNone/>
              <a:defRPr>
                <a:latin typeface="Google Sans"/>
                <a:ea typeface="Google Sans"/>
                <a:cs typeface="Google Sans"/>
                <a:sym typeface="Google Sans"/>
              </a:defRPr>
            </a:lvl9pPr>
          </a:lstStyle>
          <a:p/>
        </p:txBody>
      </p:sp>
      <p:sp>
        <p:nvSpPr>
          <p:cNvPr id="1675" name="Google Shape;1675;p201"/>
          <p:cNvSpPr txBox="1"/>
          <p:nvPr/>
        </p:nvSpPr>
        <p:spPr>
          <a:xfrm>
            <a:off x="7747050" y="274200"/>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
        <p:nvSpPr>
          <p:cNvPr id="1676" name="Google Shape;1676;p201"/>
          <p:cNvSpPr txBox="1"/>
          <p:nvPr>
            <p:ph idx="1" type="subTitle"/>
          </p:nvPr>
        </p:nvSpPr>
        <p:spPr>
          <a:xfrm>
            <a:off x="2606040" y="1499616"/>
            <a:ext cx="4007100" cy="2506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solidFill>
                  <a:srgbClr val="FFFFFF"/>
                </a:solidFill>
              </a:defRPr>
            </a:lvl1pPr>
            <a:lvl2pPr lvl="1" rtl="0">
              <a:lnSpc>
                <a:spcPct val="100000"/>
              </a:lnSpc>
              <a:spcBef>
                <a:spcPts val="1800"/>
              </a:spcBef>
              <a:spcAft>
                <a:spcPts val="0"/>
              </a:spcAft>
              <a:buSzPts val="1600"/>
              <a:buNone/>
              <a:defRPr sz="1600"/>
            </a:lvl2pPr>
            <a:lvl3pPr lvl="2" rtl="0">
              <a:lnSpc>
                <a:spcPct val="100000"/>
              </a:lnSpc>
              <a:spcBef>
                <a:spcPts val="1800"/>
              </a:spcBef>
              <a:spcAft>
                <a:spcPts val="0"/>
              </a:spcAft>
              <a:buSzPts val="1600"/>
              <a:buNone/>
              <a:defRPr sz="1600"/>
            </a:lvl3pPr>
            <a:lvl4pPr lvl="3" rtl="0">
              <a:lnSpc>
                <a:spcPct val="100000"/>
              </a:lnSpc>
              <a:spcBef>
                <a:spcPts val="1800"/>
              </a:spcBef>
              <a:spcAft>
                <a:spcPts val="0"/>
              </a:spcAft>
              <a:buSzPts val="1600"/>
              <a:buNone/>
              <a:defRPr sz="1600"/>
            </a:lvl4pPr>
            <a:lvl5pPr lvl="4" rtl="0">
              <a:lnSpc>
                <a:spcPct val="100000"/>
              </a:lnSpc>
              <a:spcBef>
                <a:spcPts val="1800"/>
              </a:spcBef>
              <a:spcAft>
                <a:spcPts val="0"/>
              </a:spcAft>
              <a:buSzPts val="1600"/>
              <a:buNone/>
              <a:defRPr sz="1600"/>
            </a:lvl5pPr>
            <a:lvl6pPr lvl="5" rtl="0">
              <a:lnSpc>
                <a:spcPct val="100000"/>
              </a:lnSpc>
              <a:spcBef>
                <a:spcPts val="1800"/>
              </a:spcBef>
              <a:spcAft>
                <a:spcPts val="0"/>
              </a:spcAft>
              <a:buSzPts val="1600"/>
              <a:buNone/>
              <a:defRPr sz="1600"/>
            </a:lvl6pPr>
            <a:lvl7pPr lvl="6" rtl="0">
              <a:lnSpc>
                <a:spcPct val="100000"/>
              </a:lnSpc>
              <a:spcBef>
                <a:spcPts val="1800"/>
              </a:spcBef>
              <a:spcAft>
                <a:spcPts val="0"/>
              </a:spcAft>
              <a:buSzPts val="1600"/>
              <a:buNone/>
              <a:defRPr sz="1600"/>
            </a:lvl7pPr>
            <a:lvl8pPr lvl="7" rtl="0">
              <a:lnSpc>
                <a:spcPct val="100000"/>
              </a:lnSpc>
              <a:spcBef>
                <a:spcPts val="1800"/>
              </a:spcBef>
              <a:spcAft>
                <a:spcPts val="0"/>
              </a:spcAft>
              <a:buSzPts val="1600"/>
              <a:buNone/>
              <a:defRPr sz="1600"/>
            </a:lvl8pPr>
            <a:lvl9pPr lvl="8" rtl="0">
              <a:lnSpc>
                <a:spcPct val="100000"/>
              </a:lnSpc>
              <a:spcBef>
                <a:spcPts val="1800"/>
              </a:spcBef>
              <a:spcAft>
                <a:spcPts val="1800"/>
              </a:spcAft>
              <a:buSzPts val="1600"/>
              <a:buNone/>
              <a:defRPr sz="1600"/>
            </a:lvl9pPr>
          </a:lstStyle>
          <a:p/>
        </p:txBody>
      </p:sp>
      <p:pic>
        <p:nvPicPr>
          <p:cNvPr id="1677" name="Google Shape;1677;p201"/>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CUSTOM_8_2_1_1_1_1_1_2_1_1_1">
    <p:spTree>
      <p:nvGrpSpPr>
        <p:cNvPr id="1678" name="Shape 1678"/>
        <p:cNvGrpSpPr/>
        <p:nvPr/>
      </p:nvGrpSpPr>
      <p:grpSpPr>
        <a:xfrm>
          <a:off x="0" y="0"/>
          <a:ext cx="0" cy="0"/>
          <a:chOff x="0" y="0"/>
          <a:chExt cx="0" cy="0"/>
        </a:xfrm>
      </p:grpSpPr>
      <p:pic>
        <p:nvPicPr>
          <p:cNvPr id="1679" name="Google Shape;1679;p202"/>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80" name="Google Shape;1680;p202"/>
          <p:cNvSpPr txBox="1"/>
          <p:nvPr>
            <p:ph type="title"/>
          </p:nvPr>
        </p:nvSpPr>
        <p:spPr>
          <a:xfrm>
            <a:off x="457200" y="598300"/>
            <a:ext cx="5459100" cy="4167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1681" name="Shape 1681"/>
        <p:cNvGrpSpPr/>
        <p:nvPr/>
      </p:nvGrpSpPr>
      <p:grpSpPr>
        <a:xfrm>
          <a:off x="0" y="0"/>
          <a:ext cx="0" cy="0"/>
          <a:chOff x="0" y="0"/>
          <a:chExt cx="0" cy="0"/>
        </a:xfrm>
      </p:grpSpPr>
      <p:sp>
        <p:nvSpPr>
          <p:cNvPr id="1682" name="Google Shape;1682;p20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rtl="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1683" name="Google Shape;1683;p20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684" name="Google Shape;1684;p203"/>
          <p:cNvGrpSpPr/>
          <p:nvPr/>
        </p:nvGrpSpPr>
        <p:grpSpPr>
          <a:xfrm>
            <a:off x="8469122" y="4803781"/>
            <a:ext cx="420491" cy="137010"/>
            <a:chOff x="0" y="0"/>
            <a:chExt cx="2077525" cy="676925"/>
          </a:xfrm>
        </p:grpSpPr>
        <p:sp>
          <p:nvSpPr>
            <p:cNvPr id="1685" name="Google Shape;1685;p20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6" name="Google Shape;1686;p20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7" name="Google Shape;1687;p20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8" name="Google Shape;1688;p20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9" name="Google Shape;1689;p20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90" name="Google Shape;1690;p20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691" name="Google Shape;1691;p203"/>
          <p:cNvSpPr/>
          <p:nvPr/>
        </p:nvSpPr>
        <p:spPr>
          <a:xfrm>
            <a:off x="-22468" y="235365"/>
            <a:ext cx="57900" cy="4672800"/>
          </a:xfrm>
          <a:prstGeom prst="rect">
            <a:avLst/>
          </a:prstGeom>
          <a:solidFill>
            <a:srgbClr val="4285F4"/>
          </a:solidFill>
          <a:ln>
            <a:noFill/>
          </a:ln>
        </p:spPr>
        <p:txBody>
          <a:bodyPr anchorCtr="0" anchor="ctr" bIns="19250" lIns="19250" spcFirstLastPara="1" rIns="19250" wrap="square" tIns="192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1692" name="Shape 1692"/>
        <p:cNvGrpSpPr/>
        <p:nvPr/>
      </p:nvGrpSpPr>
      <p:grpSpPr>
        <a:xfrm>
          <a:off x="0" y="0"/>
          <a:ext cx="0" cy="0"/>
          <a:chOff x="0" y="0"/>
          <a:chExt cx="0" cy="0"/>
        </a:xfrm>
      </p:grpSpPr>
      <p:pic>
        <p:nvPicPr>
          <p:cNvPr id="1693" name="Google Shape;1693;p204"/>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94" name="Google Shape;1694;p204"/>
          <p:cNvSpPr txBox="1"/>
          <p:nvPr>
            <p:ph type="title"/>
          </p:nvPr>
        </p:nvSpPr>
        <p:spPr>
          <a:xfrm>
            <a:off x="457200" y="457200"/>
            <a:ext cx="5459100" cy="9966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695" name="Google Shape;1695;p204"/>
          <p:cNvSpPr txBox="1"/>
          <p:nvPr>
            <p:ph idx="1" type="body"/>
          </p:nvPr>
        </p:nvSpPr>
        <p:spPr>
          <a:xfrm>
            <a:off x="457200" y="1536192"/>
            <a:ext cx="4078200" cy="3154800"/>
          </a:xfrm>
          <a:prstGeom prst="rect">
            <a:avLst/>
          </a:prstGeom>
        </p:spPr>
        <p:txBody>
          <a:bodyPr anchorCtr="0" anchor="t" bIns="0" lIns="0" spcFirstLastPara="1" rIns="91425" wrap="square" tIns="0">
            <a:normAutofit/>
          </a:bodyPr>
          <a:lstStyle>
            <a:lvl1pPr indent="-342900" lvl="0" marL="457200" rtl="0">
              <a:lnSpc>
                <a:spcPct val="150000"/>
              </a:lnSpc>
              <a:spcBef>
                <a:spcPts val="0"/>
              </a:spcBef>
              <a:spcAft>
                <a:spcPts val="0"/>
              </a:spcAft>
              <a:buSzPts val="1800"/>
              <a:buChar char="●"/>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157" name="Shape 157"/>
        <p:cNvGrpSpPr/>
        <p:nvPr/>
      </p:nvGrpSpPr>
      <p:grpSpPr>
        <a:xfrm>
          <a:off x="0" y="0"/>
          <a:ext cx="0" cy="0"/>
          <a:chOff x="0" y="0"/>
          <a:chExt cx="0" cy="0"/>
        </a:xfrm>
      </p:grpSpPr>
      <p:sp>
        <p:nvSpPr>
          <p:cNvPr id="158" name="Google Shape;158;p22"/>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a:lnSpc>
                <a:spcPct val="100000"/>
              </a:lnSpc>
              <a:spcBef>
                <a:spcPts val="0"/>
              </a:spcBef>
              <a:spcAft>
                <a:spcPts val="0"/>
              </a:spcAft>
              <a:buNone/>
              <a:defRPr sz="3600"/>
            </a:lvl1pPr>
            <a:lvl2pPr lvl="1">
              <a:lnSpc>
                <a:spcPct val="100000"/>
              </a:lnSpc>
              <a:spcBef>
                <a:spcPts val="0"/>
              </a:spcBef>
              <a:spcAft>
                <a:spcPts val="0"/>
              </a:spcAft>
              <a:buNone/>
              <a:defRPr sz="3600"/>
            </a:lvl2pPr>
            <a:lvl3pPr lvl="2">
              <a:lnSpc>
                <a:spcPct val="100000"/>
              </a:lnSpc>
              <a:spcBef>
                <a:spcPts val="0"/>
              </a:spcBef>
              <a:spcAft>
                <a:spcPts val="0"/>
              </a:spcAft>
              <a:buNone/>
              <a:defRPr sz="3600"/>
            </a:lvl3pPr>
            <a:lvl4pPr lvl="3">
              <a:lnSpc>
                <a:spcPct val="100000"/>
              </a:lnSpc>
              <a:spcBef>
                <a:spcPts val="0"/>
              </a:spcBef>
              <a:spcAft>
                <a:spcPts val="0"/>
              </a:spcAft>
              <a:buNone/>
              <a:defRPr sz="3600"/>
            </a:lvl4pPr>
            <a:lvl5pPr lvl="4">
              <a:lnSpc>
                <a:spcPct val="100000"/>
              </a:lnSpc>
              <a:spcBef>
                <a:spcPts val="0"/>
              </a:spcBef>
              <a:spcAft>
                <a:spcPts val="0"/>
              </a:spcAft>
              <a:buNone/>
              <a:defRPr sz="3600"/>
            </a:lvl5pPr>
            <a:lvl6pPr lvl="5">
              <a:lnSpc>
                <a:spcPct val="100000"/>
              </a:lnSpc>
              <a:spcBef>
                <a:spcPts val="0"/>
              </a:spcBef>
              <a:spcAft>
                <a:spcPts val="0"/>
              </a:spcAft>
              <a:buNone/>
              <a:defRPr sz="3600"/>
            </a:lvl6pPr>
            <a:lvl7pPr lvl="6">
              <a:lnSpc>
                <a:spcPct val="100000"/>
              </a:lnSpc>
              <a:spcBef>
                <a:spcPts val="0"/>
              </a:spcBef>
              <a:spcAft>
                <a:spcPts val="0"/>
              </a:spcAft>
              <a:buNone/>
              <a:defRPr sz="3600"/>
            </a:lvl7pPr>
            <a:lvl8pPr lvl="7">
              <a:lnSpc>
                <a:spcPct val="100000"/>
              </a:lnSpc>
              <a:spcBef>
                <a:spcPts val="0"/>
              </a:spcBef>
              <a:spcAft>
                <a:spcPts val="0"/>
              </a:spcAft>
              <a:buNone/>
              <a:defRPr sz="3600"/>
            </a:lvl8pPr>
            <a:lvl9pPr lvl="8">
              <a:lnSpc>
                <a:spcPct val="100000"/>
              </a:lnSpc>
              <a:spcBef>
                <a:spcPts val="0"/>
              </a:spcBef>
              <a:spcAft>
                <a:spcPts val="0"/>
              </a:spcAft>
              <a:buNone/>
              <a:defRPr sz="3600"/>
            </a:lvl9pPr>
          </a:lstStyle>
          <a:p/>
        </p:txBody>
      </p:sp>
      <p:pic>
        <p:nvPicPr>
          <p:cNvPr id="159" name="Google Shape;159;p22"/>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160" name="Google Shape;160;p22"/>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61" name="Google Shape;161;p2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p:cSld name="CUSTOM_8_2_1_1_1_1_1_2_1_1_1_1">
    <p:spTree>
      <p:nvGrpSpPr>
        <p:cNvPr id="1696" name="Shape 1696"/>
        <p:cNvGrpSpPr/>
        <p:nvPr/>
      </p:nvGrpSpPr>
      <p:grpSpPr>
        <a:xfrm>
          <a:off x="0" y="0"/>
          <a:ext cx="0" cy="0"/>
          <a:chOff x="0" y="0"/>
          <a:chExt cx="0" cy="0"/>
        </a:xfrm>
      </p:grpSpPr>
      <p:pic>
        <p:nvPicPr>
          <p:cNvPr id="1697" name="Google Shape;1697;p205"/>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698" name="Google Shape;1698;p205"/>
          <p:cNvSpPr txBox="1"/>
          <p:nvPr>
            <p:ph type="title"/>
          </p:nvPr>
        </p:nvSpPr>
        <p:spPr>
          <a:xfrm>
            <a:off x="457200" y="598300"/>
            <a:ext cx="5459100" cy="4167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699" name="Google Shape;1699;p205"/>
          <p:cNvSpPr txBox="1"/>
          <p:nvPr>
            <p:ph idx="1" type="body"/>
          </p:nvPr>
        </p:nvSpPr>
        <p:spPr>
          <a:xfrm>
            <a:off x="457200" y="1746504"/>
            <a:ext cx="3291900" cy="859500"/>
          </a:xfrm>
          <a:prstGeom prst="rect">
            <a:avLst/>
          </a:prstGeom>
        </p:spPr>
        <p:txBody>
          <a:bodyPr anchorCtr="0" anchor="t" bIns="0" lIns="0" spcFirstLastPara="1" rIns="0" wrap="square" tIns="0">
            <a:normAutofit/>
          </a:bodyPr>
          <a:lstStyle>
            <a:lvl1pPr indent="-342900" lvl="0" marL="457200" rtl="0">
              <a:lnSpc>
                <a:spcPct val="150000"/>
              </a:lnSpc>
              <a:spcBef>
                <a:spcPts val="0"/>
              </a:spcBef>
              <a:spcAft>
                <a:spcPts val="0"/>
              </a:spcAft>
              <a:buSzPts val="1800"/>
              <a:buChar char="●"/>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sp>
        <p:nvSpPr>
          <p:cNvPr id="1700" name="Google Shape;1700;p205"/>
          <p:cNvSpPr txBox="1"/>
          <p:nvPr>
            <p:ph idx="2" type="subTitle"/>
          </p:nvPr>
        </p:nvSpPr>
        <p:spPr>
          <a:xfrm>
            <a:off x="457200" y="1412875"/>
            <a:ext cx="3291900" cy="245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a:solidFill>
                  <a:schemeClr val="dk1"/>
                </a:solidFill>
                <a:latin typeface="Roboto"/>
                <a:ea typeface="Roboto"/>
                <a:cs typeface="Roboto"/>
                <a:sym typeface="Roboto"/>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7_1_1_1_1_1_1_1_1_1_1_1_1_1_1_2">
    <p:bg>
      <p:bgPr>
        <a:solidFill>
          <a:srgbClr val="FFFFFF"/>
        </a:solidFill>
      </p:bgPr>
    </p:bg>
    <p:spTree>
      <p:nvGrpSpPr>
        <p:cNvPr id="1701" name="Shape 1701"/>
        <p:cNvGrpSpPr/>
        <p:nvPr/>
      </p:nvGrpSpPr>
      <p:grpSpPr>
        <a:xfrm>
          <a:off x="0" y="0"/>
          <a:ext cx="0" cy="0"/>
          <a:chOff x="0" y="0"/>
          <a:chExt cx="0" cy="0"/>
        </a:xfrm>
      </p:grpSpPr>
      <p:pic>
        <p:nvPicPr>
          <p:cNvPr id="1702" name="Google Shape;1702;p206"/>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703" name="Google Shape;1703;p206"/>
          <p:cNvSpPr txBox="1"/>
          <p:nvPr>
            <p:ph type="title"/>
          </p:nvPr>
        </p:nvSpPr>
        <p:spPr>
          <a:xfrm>
            <a:off x="457200" y="724600"/>
            <a:ext cx="2685300" cy="872700"/>
          </a:xfrm>
          <a:prstGeom prst="rect">
            <a:avLst/>
          </a:prstGeom>
        </p:spPr>
        <p:txBody>
          <a:bodyPr anchorCtr="0" anchor="b" bIns="91425" lIns="91425" spcFirstLastPara="1" rIns="91425" wrap="square" tIns="91425">
            <a:norm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704" name="Google Shape;1704;p206"/>
          <p:cNvSpPr txBox="1"/>
          <p:nvPr>
            <p:ph idx="1" type="body"/>
          </p:nvPr>
        </p:nvSpPr>
        <p:spPr>
          <a:xfrm>
            <a:off x="457200" y="2487168"/>
            <a:ext cx="2688300" cy="2203800"/>
          </a:xfrm>
          <a:prstGeom prst="rect">
            <a:avLst/>
          </a:prstGeom>
        </p:spPr>
        <p:txBody>
          <a:bodyPr anchorCtr="0" anchor="t" bIns="0" lIns="0" spcFirstLastPara="1" rIns="91425" wrap="square" tIns="0">
            <a:normAutofit/>
          </a:bodyPr>
          <a:lstStyle>
            <a:lvl1pPr indent="-342900" lvl="0" marL="457200" rtl="0">
              <a:lnSpc>
                <a:spcPct val="130000"/>
              </a:lnSpc>
              <a:spcBef>
                <a:spcPts val="0"/>
              </a:spcBef>
              <a:spcAft>
                <a:spcPts val="0"/>
              </a:spcAft>
              <a:buSzPts val="1800"/>
              <a:buChar char="●"/>
              <a:defRPr/>
            </a:lvl1pPr>
            <a:lvl2pPr indent="-317500" lvl="1" marL="914400" rtl="0">
              <a:lnSpc>
                <a:spcPct val="130000"/>
              </a:lnSpc>
              <a:spcBef>
                <a:spcPts val="0"/>
              </a:spcBef>
              <a:spcAft>
                <a:spcPts val="0"/>
              </a:spcAft>
              <a:buSzPts val="1400"/>
              <a:buChar char="○"/>
              <a:defRPr/>
            </a:lvl2pPr>
            <a:lvl3pPr indent="-317500" lvl="2" marL="1371600" rtl="0">
              <a:lnSpc>
                <a:spcPct val="130000"/>
              </a:lnSpc>
              <a:spcBef>
                <a:spcPts val="0"/>
              </a:spcBef>
              <a:spcAft>
                <a:spcPts val="0"/>
              </a:spcAft>
              <a:buSzPts val="1400"/>
              <a:buChar char="■"/>
              <a:defRPr/>
            </a:lvl3pPr>
            <a:lvl4pPr indent="-317500" lvl="3" marL="1828800" rtl="0">
              <a:lnSpc>
                <a:spcPct val="130000"/>
              </a:lnSpc>
              <a:spcBef>
                <a:spcPts val="0"/>
              </a:spcBef>
              <a:spcAft>
                <a:spcPts val="0"/>
              </a:spcAft>
              <a:buSzPts val="1400"/>
              <a:buChar char="●"/>
              <a:defRPr/>
            </a:lvl4pPr>
            <a:lvl5pPr indent="-317500" lvl="4" marL="2286000" rtl="0">
              <a:lnSpc>
                <a:spcPct val="130000"/>
              </a:lnSpc>
              <a:spcBef>
                <a:spcPts val="0"/>
              </a:spcBef>
              <a:spcAft>
                <a:spcPts val="0"/>
              </a:spcAft>
              <a:buSzPts val="1400"/>
              <a:buChar char="○"/>
              <a:defRPr/>
            </a:lvl5pPr>
            <a:lvl6pPr indent="-317500" lvl="5" marL="2743200" rtl="0">
              <a:lnSpc>
                <a:spcPct val="130000"/>
              </a:lnSpc>
              <a:spcBef>
                <a:spcPts val="0"/>
              </a:spcBef>
              <a:spcAft>
                <a:spcPts val="0"/>
              </a:spcAft>
              <a:buSzPts val="1400"/>
              <a:buChar char="■"/>
              <a:defRPr/>
            </a:lvl6pPr>
            <a:lvl7pPr indent="-317500" lvl="6" marL="3200400" rtl="0">
              <a:lnSpc>
                <a:spcPct val="130000"/>
              </a:lnSpc>
              <a:spcBef>
                <a:spcPts val="0"/>
              </a:spcBef>
              <a:spcAft>
                <a:spcPts val="0"/>
              </a:spcAft>
              <a:buSzPts val="1400"/>
              <a:buChar char="●"/>
              <a:defRPr/>
            </a:lvl7pPr>
            <a:lvl8pPr indent="-317500" lvl="7" marL="3657600" rtl="0">
              <a:lnSpc>
                <a:spcPct val="130000"/>
              </a:lnSpc>
              <a:spcBef>
                <a:spcPts val="0"/>
              </a:spcBef>
              <a:spcAft>
                <a:spcPts val="0"/>
              </a:spcAft>
              <a:buSzPts val="1400"/>
              <a:buChar char="○"/>
              <a:defRPr/>
            </a:lvl8pPr>
            <a:lvl9pPr indent="-317500" lvl="8" marL="4114800" rtl="0">
              <a:lnSpc>
                <a:spcPct val="130000"/>
              </a:lnSpc>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
    <p:spTree>
      <p:nvGrpSpPr>
        <p:cNvPr id="162" name="Shape 162"/>
        <p:cNvGrpSpPr/>
        <p:nvPr/>
      </p:nvGrpSpPr>
      <p:grpSpPr>
        <a:xfrm>
          <a:off x="0" y="0"/>
          <a:ext cx="0" cy="0"/>
          <a:chOff x="0" y="0"/>
          <a:chExt cx="0" cy="0"/>
        </a:xfrm>
      </p:grpSpPr>
      <p:sp>
        <p:nvSpPr>
          <p:cNvPr id="163" name="Google Shape;163;p23"/>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pic>
        <p:nvPicPr>
          <p:cNvPr id="164" name="Google Shape;164;p2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65" name="Google Shape;165;p2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166" name="Shape 166"/>
        <p:cNvGrpSpPr/>
        <p:nvPr/>
      </p:nvGrpSpPr>
      <p:grpSpPr>
        <a:xfrm>
          <a:off x="0" y="0"/>
          <a:ext cx="0" cy="0"/>
          <a:chOff x="0" y="0"/>
          <a:chExt cx="0" cy="0"/>
        </a:xfrm>
      </p:grpSpPr>
      <p:sp>
        <p:nvSpPr>
          <p:cNvPr id="167" name="Google Shape;167;p24"/>
          <p:cNvSpPr txBox="1"/>
          <p:nvPr>
            <p:ph type="title"/>
          </p:nvPr>
        </p:nvSpPr>
        <p:spPr>
          <a:xfrm>
            <a:off x="457175" y="1536250"/>
            <a:ext cx="2688300" cy="2076000"/>
          </a:xfrm>
          <a:prstGeom prst="rect">
            <a:avLst/>
          </a:prstGeom>
        </p:spPr>
        <p:txBody>
          <a:bodyPr anchorCtr="0" anchor="ctr"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pic>
        <p:nvPicPr>
          <p:cNvPr id="168" name="Google Shape;168;p2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69" name="Google Shape;169;p2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170" name="Shape 170"/>
        <p:cNvGrpSpPr/>
        <p:nvPr/>
      </p:nvGrpSpPr>
      <p:grpSpPr>
        <a:xfrm>
          <a:off x="0" y="0"/>
          <a:ext cx="0" cy="0"/>
          <a:chOff x="0" y="0"/>
          <a:chExt cx="0" cy="0"/>
        </a:xfrm>
      </p:grpSpPr>
      <p:pic>
        <p:nvPicPr>
          <p:cNvPr id="171" name="Google Shape;171;p2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72" name="Google Shape;172;p2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173" name="Google Shape;173;p25"/>
          <p:cNvSpPr txBox="1"/>
          <p:nvPr>
            <p:ph idx="1" type="body"/>
          </p:nvPr>
        </p:nvSpPr>
        <p:spPr>
          <a:xfrm>
            <a:off x="457175" y="1536250"/>
            <a:ext cx="5459100" cy="3151800"/>
          </a:xfrm>
          <a:prstGeom prst="rect">
            <a:avLst/>
          </a:prstGeom>
        </p:spPr>
        <p:txBody>
          <a:bodyPr anchorCtr="0" anchor="t" bIns="0" lIns="0" spcFirstLastPara="1" rIns="91425" wrap="square" tIns="0">
            <a:noAutofit/>
          </a:bodyPr>
          <a:lstStyle>
            <a:lvl1pPr indent="-342900" lvl="0" marL="457200">
              <a:lnSpc>
                <a:spcPct val="115000"/>
              </a:lnSpc>
              <a:spcBef>
                <a:spcPts val="0"/>
              </a:spcBef>
              <a:spcAft>
                <a:spcPts val="0"/>
              </a:spcAft>
              <a:buSzPts val="1800"/>
              <a:buChar char="●"/>
              <a:defRPr sz="1800"/>
            </a:lvl1pPr>
            <a:lvl2pPr indent="-342900" lvl="1" marL="914400">
              <a:lnSpc>
                <a:spcPct val="115000"/>
              </a:lnSpc>
              <a:spcBef>
                <a:spcPts val="0"/>
              </a:spcBef>
              <a:spcAft>
                <a:spcPts val="0"/>
              </a:spcAft>
              <a:buSzPts val="1800"/>
              <a:buChar char="○"/>
              <a:defRPr sz="1800"/>
            </a:lvl2pPr>
            <a:lvl3pPr indent="-342900" lvl="2" marL="1371600">
              <a:lnSpc>
                <a:spcPct val="115000"/>
              </a:lnSpc>
              <a:spcBef>
                <a:spcPts val="0"/>
              </a:spcBef>
              <a:spcAft>
                <a:spcPts val="0"/>
              </a:spcAft>
              <a:buSzPts val="1800"/>
              <a:buChar char="■"/>
              <a:defRPr sz="1800"/>
            </a:lvl3pPr>
            <a:lvl4pPr indent="-342900" lvl="3" marL="1828800">
              <a:lnSpc>
                <a:spcPct val="115000"/>
              </a:lnSpc>
              <a:spcBef>
                <a:spcPts val="0"/>
              </a:spcBef>
              <a:spcAft>
                <a:spcPts val="0"/>
              </a:spcAft>
              <a:buSzPts val="1800"/>
              <a:buChar char="●"/>
              <a:defRPr sz="1800"/>
            </a:lvl4pPr>
            <a:lvl5pPr indent="-342900" lvl="4" marL="2286000">
              <a:lnSpc>
                <a:spcPct val="115000"/>
              </a:lnSpc>
              <a:spcBef>
                <a:spcPts val="0"/>
              </a:spcBef>
              <a:spcAft>
                <a:spcPts val="0"/>
              </a:spcAft>
              <a:buSzPts val="1800"/>
              <a:buChar char="○"/>
              <a:defRPr sz="1800"/>
            </a:lvl5pPr>
            <a:lvl6pPr indent="-342900" lvl="5" marL="2743200">
              <a:lnSpc>
                <a:spcPct val="115000"/>
              </a:lnSpc>
              <a:spcBef>
                <a:spcPts val="0"/>
              </a:spcBef>
              <a:spcAft>
                <a:spcPts val="0"/>
              </a:spcAft>
              <a:buSzPts val="1800"/>
              <a:buChar char="■"/>
              <a:defRPr sz="1800"/>
            </a:lvl6pPr>
            <a:lvl7pPr indent="-342900" lvl="6" marL="3200400">
              <a:lnSpc>
                <a:spcPct val="115000"/>
              </a:lnSpc>
              <a:spcBef>
                <a:spcPts val="0"/>
              </a:spcBef>
              <a:spcAft>
                <a:spcPts val="0"/>
              </a:spcAft>
              <a:buSzPts val="1800"/>
              <a:buChar char="●"/>
              <a:defRPr sz="1800"/>
            </a:lvl7pPr>
            <a:lvl8pPr indent="-342900" lvl="7" marL="3657600">
              <a:lnSpc>
                <a:spcPct val="115000"/>
              </a:lnSpc>
              <a:spcBef>
                <a:spcPts val="0"/>
              </a:spcBef>
              <a:spcAft>
                <a:spcPts val="0"/>
              </a:spcAft>
              <a:buSzPts val="1800"/>
              <a:buChar char="○"/>
              <a:defRPr sz="1800"/>
            </a:lvl8pPr>
            <a:lvl9pPr indent="-342900" lvl="8" marL="4114800">
              <a:lnSpc>
                <a:spcPct val="115000"/>
              </a:lnSpc>
              <a:spcBef>
                <a:spcPts val="0"/>
              </a:spcBef>
              <a:spcAft>
                <a:spcPts val="0"/>
              </a:spcAft>
              <a:buSzPts val="1800"/>
              <a:buChar char="■"/>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74" name="Shape 174"/>
        <p:cNvGrpSpPr/>
        <p:nvPr/>
      </p:nvGrpSpPr>
      <p:grpSpPr>
        <a:xfrm>
          <a:off x="0" y="0"/>
          <a:ext cx="0" cy="0"/>
          <a:chOff x="0" y="0"/>
          <a:chExt cx="0" cy="0"/>
        </a:xfrm>
      </p:grpSpPr>
      <p:sp>
        <p:nvSpPr>
          <p:cNvPr id="175" name="Google Shape;175;p26"/>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76" name="Google Shape;176;p26"/>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177" name="Google Shape;177;p2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78" name="Google Shape;178;p2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allout">
  <p:cSld name="CUSTOM_2_3_1">
    <p:spTree>
      <p:nvGrpSpPr>
        <p:cNvPr id="179" name="Shape 179"/>
        <p:cNvGrpSpPr/>
        <p:nvPr/>
      </p:nvGrpSpPr>
      <p:grpSpPr>
        <a:xfrm>
          <a:off x="0" y="0"/>
          <a:ext cx="0" cy="0"/>
          <a:chOff x="0" y="0"/>
          <a:chExt cx="0" cy="0"/>
        </a:xfrm>
      </p:grpSpPr>
      <p:sp>
        <p:nvSpPr>
          <p:cNvPr id="180" name="Google Shape;180;p27"/>
          <p:cNvSpPr txBox="1"/>
          <p:nvPr>
            <p:ph idx="1" type="body"/>
          </p:nvPr>
        </p:nvSpPr>
        <p:spPr>
          <a:xfrm>
            <a:off x="457175" y="2606050"/>
            <a:ext cx="4077000" cy="20820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81" name="Google Shape;181;p27"/>
          <p:cNvSpPr txBox="1"/>
          <p:nvPr>
            <p:ph type="title"/>
          </p:nvPr>
        </p:nvSpPr>
        <p:spPr>
          <a:xfrm>
            <a:off x="457175" y="1536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182" name="Google Shape;182;p27"/>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83" name="Google Shape;183;p2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184" name="Shape 184"/>
        <p:cNvGrpSpPr/>
        <p:nvPr/>
      </p:nvGrpSpPr>
      <p:grpSpPr>
        <a:xfrm>
          <a:off x="0" y="0"/>
          <a:ext cx="0" cy="0"/>
          <a:chOff x="0" y="0"/>
          <a:chExt cx="0" cy="0"/>
        </a:xfrm>
      </p:grpSpPr>
      <p:sp>
        <p:nvSpPr>
          <p:cNvPr id="185" name="Google Shape;185;p28"/>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86" name="Google Shape;186;p28"/>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187" name="Google Shape;187;p28"/>
          <p:cNvSpPr txBox="1"/>
          <p:nvPr>
            <p:ph idx="2" type="body"/>
          </p:nvPr>
        </p:nvSpPr>
        <p:spPr>
          <a:xfrm>
            <a:off x="4610125" y="1536250"/>
            <a:ext cx="4077000" cy="3151800"/>
          </a:xfrm>
          <a:prstGeom prst="rect">
            <a:avLst/>
          </a:prstGeom>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pic>
        <p:nvPicPr>
          <p:cNvPr id="188" name="Google Shape;188;p2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89" name="Google Shape;189;p2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hree columns">
  <p:cSld name="CUSTOM_3">
    <p:spTree>
      <p:nvGrpSpPr>
        <p:cNvPr id="190" name="Shape 190"/>
        <p:cNvGrpSpPr/>
        <p:nvPr/>
      </p:nvGrpSpPr>
      <p:grpSpPr>
        <a:xfrm>
          <a:off x="0" y="0"/>
          <a:ext cx="0" cy="0"/>
          <a:chOff x="0" y="0"/>
          <a:chExt cx="0" cy="0"/>
        </a:xfrm>
      </p:grpSpPr>
      <p:sp>
        <p:nvSpPr>
          <p:cNvPr id="191" name="Google Shape;191;p29"/>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92" name="Google Shape;192;p29"/>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3" name="Google Shape;193;p29"/>
          <p:cNvSpPr txBox="1"/>
          <p:nvPr>
            <p:ph idx="2" type="body"/>
          </p:nvPr>
        </p:nvSpPr>
        <p:spPr>
          <a:xfrm>
            <a:off x="3227825" y="1536250"/>
            <a:ext cx="26883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4" name="Google Shape;194;p29"/>
          <p:cNvSpPr txBox="1"/>
          <p:nvPr>
            <p:ph idx="3" type="body"/>
          </p:nvPr>
        </p:nvSpPr>
        <p:spPr>
          <a:xfrm>
            <a:off x="5998550" y="1536250"/>
            <a:ext cx="26883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pic>
        <p:nvPicPr>
          <p:cNvPr id="195" name="Google Shape;195;p2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96" name="Google Shape;196;p2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197" name="Shape 197"/>
        <p:cNvGrpSpPr/>
        <p:nvPr/>
      </p:nvGrpSpPr>
      <p:grpSpPr>
        <a:xfrm>
          <a:off x="0" y="0"/>
          <a:ext cx="0" cy="0"/>
          <a:chOff x="0" y="0"/>
          <a:chExt cx="0" cy="0"/>
        </a:xfrm>
      </p:grpSpPr>
      <p:sp>
        <p:nvSpPr>
          <p:cNvPr id="198" name="Google Shape;198;p30"/>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199" name="Google Shape;199;p30"/>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0" name="Google Shape;200;p30"/>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1" name="Google Shape;201;p30"/>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2" name="Google Shape;202;p30"/>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pic>
        <p:nvPicPr>
          <p:cNvPr id="203" name="Google Shape;203;p30"/>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04" name="Google Shape;204;p3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Quote">
  <p:cSld name="CUSTOM_3_1_1_1_1_1_2">
    <p:spTree>
      <p:nvGrpSpPr>
        <p:cNvPr id="205" name="Shape 205"/>
        <p:cNvGrpSpPr/>
        <p:nvPr/>
      </p:nvGrpSpPr>
      <p:grpSpPr>
        <a:xfrm>
          <a:off x="0" y="0"/>
          <a:ext cx="0" cy="0"/>
          <a:chOff x="0" y="0"/>
          <a:chExt cx="0" cy="0"/>
        </a:xfrm>
      </p:grpSpPr>
      <p:sp>
        <p:nvSpPr>
          <p:cNvPr id="206" name="Google Shape;206;p31"/>
          <p:cNvSpPr txBox="1"/>
          <p:nvPr>
            <p:ph type="title"/>
          </p:nvPr>
        </p:nvSpPr>
        <p:spPr>
          <a:xfrm>
            <a:off x="457200" y="1536250"/>
            <a:ext cx="6153900" cy="2075700"/>
          </a:xfrm>
          <a:prstGeom prst="rect">
            <a:avLst/>
          </a:prstGeom>
        </p:spPr>
        <p:txBody>
          <a:bodyPr anchorCtr="0" anchor="b" bIns="0" lIns="0" spcFirstLastPara="1" rIns="91425" wrap="square" tIns="0">
            <a:noAutofit/>
          </a:bodyPr>
          <a:lstStyle>
            <a:lvl1pPr lvl="0">
              <a:lnSpc>
                <a:spcPct val="125000"/>
              </a:lnSpc>
              <a:spcBef>
                <a:spcPts val="0"/>
              </a:spcBef>
              <a:spcAft>
                <a:spcPts val="0"/>
              </a:spcAft>
              <a:buNone/>
              <a:defRPr sz="2400">
                <a:latin typeface="Google Sans"/>
                <a:ea typeface="Google Sans"/>
                <a:cs typeface="Google Sans"/>
                <a:sym typeface="Google Sans"/>
              </a:defRPr>
            </a:lvl1pPr>
            <a:lvl2pPr lvl="1">
              <a:lnSpc>
                <a:spcPct val="125000"/>
              </a:lnSpc>
              <a:spcBef>
                <a:spcPts val="1000"/>
              </a:spcBef>
              <a:spcAft>
                <a:spcPts val="0"/>
              </a:spcAft>
              <a:buNone/>
              <a:defRPr sz="2400">
                <a:latin typeface="Google Sans"/>
                <a:ea typeface="Google Sans"/>
                <a:cs typeface="Google Sans"/>
                <a:sym typeface="Google Sans"/>
              </a:defRPr>
            </a:lvl2pPr>
            <a:lvl3pPr lvl="2">
              <a:lnSpc>
                <a:spcPct val="125000"/>
              </a:lnSpc>
              <a:spcBef>
                <a:spcPts val="1000"/>
              </a:spcBef>
              <a:spcAft>
                <a:spcPts val="0"/>
              </a:spcAft>
              <a:buNone/>
              <a:defRPr sz="2400">
                <a:latin typeface="Google Sans"/>
                <a:ea typeface="Google Sans"/>
                <a:cs typeface="Google Sans"/>
                <a:sym typeface="Google Sans"/>
              </a:defRPr>
            </a:lvl3pPr>
            <a:lvl4pPr lvl="3">
              <a:lnSpc>
                <a:spcPct val="125000"/>
              </a:lnSpc>
              <a:spcBef>
                <a:spcPts val="1000"/>
              </a:spcBef>
              <a:spcAft>
                <a:spcPts val="0"/>
              </a:spcAft>
              <a:buNone/>
              <a:defRPr sz="2400">
                <a:latin typeface="Google Sans"/>
                <a:ea typeface="Google Sans"/>
                <a:cs typeface="Google Sans"/>
                <a:sym typeface="Google Sans"/>
              </a:defRPr>
            </a:lvl4pPr>
            <a:lvl5pPr lvl="4">
              <a:lnSpc>
                <a:spcPct val="125000"/>
              </a:lnSpc>
              <a:spcBef>
                <a:spcPts val="1000"/>
              </a:spcBef>
              <a:spcAft>
                <a:spcPts val="0"/>
              </a:spcAft>
              <a:buNone/>
              <a:defRPr sz="2400">
                <a:latin typeface="Google Sans"/>
                <a:ea typeface="Google Sans"/>
                <a:cs typeface="Google Sans"/>
                <a:sym typeface="Google Sans"/>
              </a:defRPr>
            </a:lvl5pPr>
            <a:lvl6pPr lvl="5">
              <a:lnSpc>
                <a:spcPct val="125000"/>
              </a:lnSpc>
              <a:spcBef>
                <a:spcPts val="1000"/>
              </a:spcBef>
              <a:spcAft>
                <a:spcPts val="0"/>
              </a:spcAft>
              <a:buNone/>
              <a:defRPr sz="2400">
                <a:latin typeface="Google Sans"/>
                <a:ea typeface="Google Sans"/>
                <a:cs typeface="Google Sans"/>
                <a:sym typeface="Google Sans"/>
              </a:defRPr>
            </a:lvl6pPr>
            <a:lvl7pPr lvl="6">
              <a:lnSpc>
                <a:spcPct val="125000"/>
              </a:lnSpc>
              <a:spcBef>
                <a:spcPts val="1000"/>
              </a:spcBef>
              <a:spcAft>
                <a:spcPts val="0"/>
              </a:spcAft>
              <a:buNone/>
              <a:defRPr sz="2400">
                <a:latin typeface="Google Sans"/>
                <a:ea typeface="Google Sans"/>
                <a:cs typeface="Google Sans"/>
                <a:sym typeface="Google Sans"/>
              </a:defRPr>
            </a:lvl7pPr>
            <a:lvl8pPr lvl="7">
              <a:lnSpc>
                <a:spcPct val="125000"/>
              </a:lnSpc>
              <a:spcBef>
                <a:spcPts val="1000"/>
              </a:spcBef>
              <a:spcAft>
                <a:spcPts val="0"/>
              </a:spcAft>
              <a:buNone/>
              <a:defRPr sz="2400">
                <a:latin typeface="Google Sans"/>
                <a:ea typeface="Google Sans"/>
                <a:cs typeface="Google Sans"/>
                <a:sym typeface="Google Sans"/>
              </a:defRPr>
            </a:lvl8pPr>
            <a:lvl9pPr lvl="8">
              <a:lnSpc>
                <a:spcPct val="125000"/>
              </a:lnSpc>
              <a:spcBef>
                <a:spcPts val="1000"/>
              </a:spcBef>
              <a:spcAft>
                <a:spcPts val="1000"/>
              </a:spcAft>
              <a:buNone/>
              <a:defRPr sz="2400">
                <a:latin typeface="Google Sans"/>
                <a:ea typeface="Google Sans"/>
                <a:cs typeface="Google Sans"/>
                <a:sym typeface="Google Sans"/>
              </a:defRPr>
            </a:lvl9pPr>
          </a:lstStyle>
          <a:p/>
        </p:txBody>
      </p:sp>
      <p:pic>
        <p:nvPicPr>
          <p:cNvPr id="207" name="Google Shape;207;p31"/>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08" name="Google Shape;208;p31"/>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sp>
        <p:nvSpPr>
          <p:cNvPr id="209" name="Google Shape;209;p3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Large graphic">
  <p:cSld name="CUSTOM_3_1_1_1_1">
    <p:spTree>
      <p:nvGrpSpPr>
        <p:cNvPr id="210" name="Shape 210"/>
        <p:cNvGrpSpPr/>
        <p:nvPr/>
      </p:nvGrpSpPr>
      <p:grpSpPr>
        <a:xfrm>
          <a:off x="0" y="0"/>
          <a:ext cx="0" cy="0"/>
          <a:chOff x="0" y="0"/>
          <a:chExt cx="0" cy="0"/>
        </a:xfrm>
      </p:grpSpPr>
      <p:sp>
        <p:nvSpPr>
          <p:cNvPr id="211" name="Google Shape;211;p32"/>
          <p:cNvSpPr txBox="1"/>
          <p:nvPr>
            <p:ph type="title"/>
          </p:nvPr>
        </p:nvSpPr>
        <p:spPr>
          <a:xfrm>
            <a:off x="457200" y="1536250"/>
            <a:ext cx="2688300" cy="996600"/>
          </a:xfrm>
          <a:prstGeom prst="rect">
            <a:avLst/>
          </a:prstGeom>
        </p:spPr>
        <p:txBody>
          <a:bodyPr anchorCtr="0" anchor="b" bIns="0" lIns="0" spcFirstLastPara="1" rIns="91425" wrap="square" tIns="0">
            <a:noAutofit/>
          </a:bodyPr>
          <a:lstStyle>
            <a:lvl1pPr lvl="0">
              <a:spcBef>
                <a:spcPts val="0"/>
              </a:spcBef>
              <a:spcAft>
                <a:spcPts val="0"/>
              </a:spcAft>
              <a:buNone/>
              <a:defRPr sz="1800"/>
            </a:lvl1pPr>
            <a:lvl2pPr lvl="1">
              <a:spcBef>
                <a:spcPts val="1000"/>
              </a:spcBef>
              <a:spcAft>
                <a:spcPts val="0"/>
              </a:spcAft>
              <a:buNone/>
              <a:defRPr sz="1800"/>
            </a:lvl2pPr>
            <a:lvl3pPr lvl="2">
              <a:spcBef>
                <a:spcPts val="1000"/>
              </a:spcBef>
              <a:spcAft>
                <a:spcPts val="0"/>
              </a:spcAft>
              <a:buNone/>
              <a:defRPr sz="1800"/>
            </a:lvl3pPr>
            <a:lvl4pPr lvl="3">
              <a:spcBef>
                <a:spcPts val="1000"/>
              </a:spcBef>
              <a:spcAft>
                <a:spcPts val="0"/>
              </a:spcAft>
              <a:buNone/>
              <a:defRPr sz="1800"/>
            </a:lvl4pPr>
            <a:lvl5pPr lvl="4">
              <a:spcBef>
                <a:spcPts val="1000"/>
              </a:spcBef>
              <a:spcAft>
                <a:spcPts val="0"/>
              </a:spcAft>
              <a:buNone/>
              <a:defRPr sz="1800"/>
            </a:lvl5pPr>
            <a:lvl6pPr lvl="5">
              <a:spcBef>
                <a:spcPts val="1000"/>
              </a:spcBef>
              <a:spcAft>
                <a:spcPts val="0"/>
              </a:spcAft>
              <a:buNone/>
              <a:defRPr sz="1800"/>
            </a:lvl6pPr>
            <a:lvl7pPr lvl="6">
              <a:spcBef>
                <a:spcPts val="1000"/>
              </a:spcBef>
              <a:spcAft>
                <a:spcPts val="0"/>
              </a:spcAft>
              <a:buNone/>
              <a:defRPr sz="1800"/>
            </a:lvl7pPr>
            <a:lvl8pPr lvl="7">
              <a:spcBef>
                <a:spcPts val="1000"/>
              </a:spcBef>
              <a:spcAft>
                <a:spcPts val="0"/>
              </a:spcAft>
              <a:buNone/>
              <a:defRPr sz="1800"/>
            </a:lvl8pPr>
            <a:lvl9pPr lvl="8">
              <a:spcBef>
                <a:spcPts val="1000"/>
              </a:spcBef>
              <a:spcAft>
                <a:spcPts val="1000"/>
              </a:spcAft>
              <a:buNone/>
              <a:defRPr sz="1800"/>
            </a:lvl9pPr>
          </a:lstStyle>
          <a:p/>
        </p:txBody>
      </p:sp>
      <p:sp>
        <p:nvSpPr>
          <p:cNvPr id="212" name="Google Shape;212;p32"/>
          <p:cNvSpPr txBox="1"/>
          <p:nvPr>
            <p:ph idx="1" type="body"/>
          </p:nvPr>
        </p:nvSpPr>
        <p:spPr>
          <a:xfrm>
            <a:off x="457200" y="2606050"/>
            <a:ext cx="2688300" cy="20820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pic>
        <p:nvPicPr>
          <p:cNvPr id="213" name="Google Shape;213;p32"/>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14" name="Google Shape;214;p3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215" name="Shape 215"/>
        <p:cNvGrpSpPr/>
        <p:nvPr/>
      </p:nvGrpSpPr>
      <p:grpSpPr>
        <a:xfrm>
          <a:off x="0" y="0"/>
          <a:ext cx="0" cy="0"/>
          <a:chOff x="0" y="0"/>
          <a:chExt cx="0" cy="0"/>
        </a:xfrm>
      </p:grpSpPr>
      <p:pic>
        <p:nvPicPr>
          <p:cNvPr id="216" name="Google Shape;216;p3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17" name="Google Shape;217;p3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218" name="Shape 218"/>
        <p:cNvGrpSpPr/>
        <p:nvPr/>
      </p:nvGrpSpPr>
      <p:grpSpPr>
        <a:xfrm>
          <a:off x="0" y="0"/>
          <a:ext cx="0" cy="0"/>
          <a:chOff x="0" y="0"/>
          <a:chExt cx="0" cy="0"/>
        </a:xfrm>
      </p:grpSpPr>
      <p:sp>
        <p:nvSpPr>
          <p:cNvPr id="219" name="Google Shape;219;p34"/>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a:spcBef>
                <a:spcPts val="0"/>
              </a:spcBef>
              <a:spcAft>
                <a:spcPts val="0"/>
              </a:spcAft>
              <a:buNone/>
              <a:defRPr sz="2400">
                <a:solidFill>
                  <a:srgbClr val="FFFFFF"/>
                </a:solidFill>
              </a:defRPr>
            </a:lvl1pPr>
            <a:lvl2pPr lvl="1">
              <a:spcBef>
                <a:spcPts val="0"/>
              </a:spcBef>
              <a:spcAft>
                <a:spcPts val="0"/>
              </a:spcAft>
              <a:buNone/>
              <a:defRPr sz="2400">
                <a:solidFill>
                  <a:srgbClr val="FFFFFF"/>
                </a:solidFill>
              </a:defRPr>
            </a:lvl2pPr>
            <a:lvl3pPr lvl="2">
              <a:spcBef>
                <a:spcPts val="0"/>
              </a:spcBef>
              <a:spcAft>
                <a:spcPts val="0"/>
              </a:spcAft>
              <a:buNone/>
              <a:defRPr sz="2400">
                <a:solidFill>
                  <a:srgbClr val="FFFFFF"/>
                </a:solidFill>
              </a:defRPr>
            </a:lvl3pPr>
            <a:lvl4pPr lvl="3">
              <a:spcBef>
                <a:spcPts val="0"/>
              </a:spcBef>
              <a:spcAft>
                <a:spcPts val="0"/>
              </a:spcAft>
              <a:buNone/>
              <a:defRPr sz="2400">
                <a:solidFill>
                  <a:srgbClr val="FFFFFF"/>
                </a:solidFill>
              </a:defRPr>
            </a:lvl4pPr>
            <a:lvl5pPr lvl="4">
              <a:spcBef>
                <a:spcPts val="0"/>
              </a:spcBef>
              <a:spcAft>
                <a:spcPts val="0"/>
              </a:spcAft>
              <a:buNone/>
              <a:defRPr sz="2400">
                <a:solidFill>
                  <a:srgbClr val="FFFFFF"/>
                </a:solidFill>
              </a:defRPr>
            </a:lvl5pPr>
            <a:lvl6pPr lvl="5">
              <a:spcBef>
                <a:spcPts val="0"/>
              </a:spcBef>
              <a:spcAft>
                <a:spcPts val="0"/>
              </a:spcAft>
              <a:buNone/>
              <a:defRPr sz="2400">
                <a:solidFill>
                  <a:srgbClr val="FFFFFF"/>
                </a:solidFill>
              </a:defRPr>
            </a:lvl6pPr>
            <a:lvl7pPr lvl="6">
              <a:spcBef>
                <a:spcPts val="0"/>
              </a:spcBef>
              <a:spcAft>
                <a:spcPts val="0"/>
              </a:spcAft>
              <a:buNone/>
              <a:defRPr sz="2400">
                <a:solidFill>
                  <a:srgbClr val="FFFFFF"/>
                </a:solidFill>
              </a:defRPr>
            </a:lvl7pPr>
            <a:lvl8pPr lvl="7">
              <a:spcBef>
                <a:spcPts val="0"/>
              </a:spcBef>
              <a:spcAft>
                <a:spcPts val="0"/>
              </a:spcAft>
              <a:buNone/>
              <a:defRPr sz="2400">
                <a:solidFill>
                  <a:srgbClr val="FFFFFF"/>
                </a:solidFill>
              </a:defRPr>
            </a:lvl8pPr>
            <a:lvl9pPr lvl="8">
              <a:spcBef>
                <a:spcPts val="0"/>
              </a:spcBef>
              <a:spcAft>
                <a:spcPts val="0"/>
              </a:spcAft>
              <a:buNone/>
              <a:defRPr sz="2400">
                <a:solidFill>
                  <a:srgbClr val="FFFFFF"/>
                </a:solidFill>
              </a:defRPr>
            </a:lvl9pPr>
          </a:lstStyle>
          <a:p/>
        </p:txBody>
      </p:sp>
      <p:pic>
        <p:nvPicPr>
          <p:cNvPr id="220" name="Google Shape;220;p3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21" name="Google Shape;221;p3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222" name="Shape 222"/>
        <p:cNvGrpSpPr/>
        <p:nvPr/>
      </p:nvGrpSpPr>
      <p:grpSpPr>
        <a:xfrm>
          <a:off x="0" y="0"/>
          <a:ext cx="0" cy="0"/>
          <a:chOff x="0" y="0"/>
          <a:chExt cx="0" cy="0"/>
        </a:xfrm>
      </p:grpSpPr>
      <p:sp>
        <p:nvSpPr>
          <p:cNvPr id="223" name="Google Shape;223;p35"/>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a:spcBef>
                <a:spcPts val="0"/>
              </a:spcBef>
              <a:spcAft>
                <a:spcPts val="0"/>
              </a:spcAft>
              <a:buNone/>
              <a:defRPr sz="1800">
                <a:solidFill>
                  <a:srgbClr val="FFFFFF"/>
                </a:solidFill>
              </a:defRPr>
            </a:lvl1pPr>
            <a:lvl2pPr lvl="1">
              <a:spcBef>
                <a:spcPts val="0"/>
              </a:spcBef>
              <a:spcAft>
                <a:spcPts val="0"/>
              </a:spcAft>
              <a:buNone/>
              <a:defRPr sz="1800">
                <a:solidFill>
                  <a:srgbClr val="FFFFFF"/>
                </a:solidFill>
              </a:defRPr>
            </a:lvl2pPr>
            <a:lvl3pPr lvl="2">
              <a:spcBef>
                <a:spcPts val="0"/>
              </a:spcBef>
              <a:spcAft>
                <a:spcPts val="0"/>
              </a:spcAft>
              <a:buNone/>
              <a:defRPr sz="1800">
                <a:solidFill>
                  <a:srgbClr val="FFFFFF"/>
                </a:solidFill>
              </a:defRPr>
            </a:lvl3pPr>
            <a:lvl4pPr lvl="3">
              <a:spcBef>
                <a:spcPts val="0"/>
              </a:spcBef>
              <a:spcAft>
                <a:spcPts val="0"/>
              </a:spcAft>
              <a:buNone/>
              <a:defRPr sz="1800">
                <a:solidFill>
                  <a:srgbClr val="FFFFFF"/>
                </a:solidFill>
              </a:defRPr>
            </a:lvl4pPr>
            <a:lvl5pPr lvl="4">
              <a:spcBef>
                <a:spcPts val="0"/>
              </a:spcBef>
              <a:spcAft>
                <a:spcPts val="0"/>
              </a:spcAft>
              <a:buNone/>
              <a:defRPr sz="1800">
                <a:solidFill>
                  <a:srgbClr val="FFFFFF"/>
                </a:solidFill>
              </a:defRPr>
            </a:lvl5pPr>
            <a:lvl6pPr lvl="5">
              <a:spcBef>
                <a:spcPts val="0"/>
              </a:spcBef>
              <a:spcAft>
                <a:spcPts val="0"/>
              </a:spcAft>
              <a:buNone/>
              <a:defRPr sz="1800">
                <a:solidFill>
                  <a:srgbClr val="FFFFFF"/>
                </a:solidFill>
              </a:defRPr>
            </a:lvl6pPr>
            <a:lvl7pPr lvl="6">
              <a:spcBef>
                <a:spcPts val="0"/>
              </a:spcBef>
              <a:spcAft>
                <a:spcPts val="0"/>
              </a:spcAft>
              <a:buNone/>
              <a:defRPr sz="1800">
                <a:solidFill>
                  <a:srgbClr val="FFFFFF"/>
                </a:solidFill>
              </a:defRPr>
            </a:lvl7pPr>
            <a:lvl8pPr lvl="7">
              <a:spcBef>
                <a:spcPts val="0"/>
              </a:spcBef>
              <a:spcAft>
                <a:spcPts val="0"/>
              </a:spcAft>
              <a:buNone/>
              <a:defRPr sz="1800">
                <a:solidFill>
                  <a:srgbClr val="FFFFFF"/>
                </a:solidFill>
              </a:defRPr>
            </a:lvl8pPr>
            <a:lvl9pPr lvl="8">
              <a:spcBef>
                <a:spcPts val="0"/>
              </a:spcBef>
              <a:spcAft>
                <a:spcPts val="0"/>
              </a:spcAft>
              <a:buNone/>
              <a:defRPr sz="1800">
                <a:solidFill>
                  <a:srgbClr val="FFFFFF"/>
                </a:solidFill>
              </a:defRPr>
            </a:lvl9pPr>
          </a:lstStyle>
          <a:p/>
        </p:txBody>
      </p:sp>
      <p:sp>
        <p:nvSpPr>
          <p:cNvPr id="224" name="Google Shape;224;p35"/>
          <p:cNvSpPr txBox="1"/>
          <p:nvPr>
            <p:ph idx="1" type="body"/>
          </p:nvPr>
        </p:nvSpPr>
        <p:spPr>
          <a:xfrm>
            <a:off x="457200" y="1536250"/>
            <a:ext cx="4077000" cy="3151800"/>
          </a:xfrm>
          <a:prstGeom prst="rect">
            <a:avLst/>
          </a:prstGeom>
        </p:spPr>
        <p:txBody>
          <a:bodyPr anchorCtr="0" anchor="t" bIns="0" lIns="0" spcFirstLastPara="1" rIns="91425" wrap="square" tIns="0">
            <a:noAutofit/>
          </a:bodyPr>
          <a:lstStyle>
            <a:lvl1pPr indent="-292100" lvl="0" marL="457200">
              <a:spcBef>
                <a:spcPts val="0"/>
              </a:spcBef>
              <a:spcAft>
                <a:spcPts val="0"/>
              </a:spcAft>
              <a:buClr>
                <a:srgbClr val="FFFFFF"/>
              </a:buClr>
              <a:buSzPts val="1000"/>
              <a:buChar char="●"/>
              <a:defRPr>
                <a:solidFill>
                  <a:srgbClr val="FFFFFF"/>
                </a:solidFill>
              </a:defRPr>
            </a:lvl1pPr>
            <a:lvl2pPr indent="-292100" lvl="1" marL="914400">
              <a:spcBef>
                <a:spcPts val="0"/>
              </a:spcBef>
              <a:spcAft>
                <a:spcPts val="0"/>
              </a:spcAft>
              <a:buClr>
                <a:srgbClr val="FFFFFF"/>
              </a:buClr>
              <a:buSzPts val="1000"/>
              <a:buChar char="○"/>
              <a:defRPr>
                <a:solidFill>
                  <a:srgbClr val="FFFFFF"/>
                </a:solidFill>
              </a:defRPr>
            </a:lvl2pPr>
            <a:lvl3pPr indent="-292100" lvl="2" marL="1371600">
              <a:spcBef>
                <a:spcPts val="0"/>
              </a:spcBef>
              <a:spcAft>
                <a:spcPts val="0"/>
              </a:spcAft>
              <a:buClr>
                <a:srgbClr val="FFFFFF"/>
              </a:buClr>
              <a:buSzPts val="1000"/>
              <a:buChar char="■"/>
              <a:defRPr>
                <a:solidFill>
                  <a:srgbClr val="FFFFFF"/>
                </a:solidFill>
              </a:defRPr>
            </a:lvl3pPr>
            <a:lvl4pPr indent="-292100" lvl="3" marL="1828800">
              <a:spcBef>
                <a:spcPts val="0"/>
              </a:spcBef>
              <a:spcAft>
                <a:spcPts val="0"/>
              </a:spcAft>
              <a:buClr>
                <a:srgbClr val="FFFFFF"/>
              </a:buClr>
              <a:buSzPts val="1000"/>
              <a:buChar char="●"/>
              <a:defRPr>
                <a:solidFill>
                  <a:srgbClr val="FFFFFF"/>
                </a:solidFill>
              </a:defRPr>
            </a:lvl4pPr>
            <a:lvl5pPr indent="-292100" lvl="4" marL="2286000">
              <a:spcBef>
                <a:spcPts val="0"/>
              </a:spcBef>
              <a:spcAft>
                <a:spcPts val="0"/>
              </a:spcAft>
              <a:buClr>
                <a:srgbClr val="FFFFFF"/>
              </a:buClr>
              <a:buSzPts val="1000"/>
              <a:buChar char="○"/>
              <a:defRPr>
                <a:solidFill>
                  <a:srgbClr val="FFFFFF"/>
                </a:solidFill>
              </a:defRPr>
            </a:lvl5pPr>
            <a:lvl6pPr indent="-292100" lvl="5" marL="2743200">
              <a:spcBef>
                <a:spcPts val="0"/>
              </a:spcBef>
              <a:spcAft>
                <a:spcPts val="0"/>
              </a:spcAft>
              <a:buClr>
                <a:srgbClr val="FFFFFF"/>
              </a:buClr>
              <a:buSzPts val="1000"/>
              <a:buChar char="■"/>
              <a:defRPr>
                <a:solidFill>
                  <a:srgbClr val="FFFFFF"/>
                </a:solidFill>
              </a:defRPr>
            </a:lvl6pPr>
            <a:lvl7pPr indent="-292100" lvl="6" marL="3200400">
              <a:spcBef>
                <a:spcPts val="0"/>
              </a:spcBef>
              <a:spcAft>
                <a:spcPts val="0"/>
              </a:spcAft>
              <a:buClr>
                <a:srgbClr val="FFFFFF"/>
              </a:buClr>
              <a:buSzPts val="1000"/>
              <a:buChar char="●"/>
              <a:defRPr>
                <a:solidFill>
                  <a:srgbClr val="FFFFFF"/>
                </a:solidFill>
              </a:defRPr>
            </a:lvl7pPr>
            <a:lvl8pPr indent="-292100" lvl="7" marL="3657600">
              <a:spcBef>
                <a:spcPts val="0"/>
              </a:spcBef>
              <a:spcAft>
                <a:spcPts val="0"/>
              </a:spcAft>
              <a:buClr>
                <a:srgbClr val="FFFFFF"/>
              </a:buClr>
              <a:buSzPts val="1000"/>
              <a:buChar char="○"/>
              <a:defRPr>
                <a:solidFill>
                  <a:srgbClr val="FFFFFF"/>
                </a:solidFill>
              </a:defRPr>
            </a:lvl8pPr>
            <a:lvl9pPr indent="-292100" lvl="8" marL="4114800">
              <a:spcBef>
                <a:spcPts val="0"/>
              </a:spcBef>
              <a:spcAft>
                <a:spcPts val="0"/>
              </a:spcAft>
              <a:buClr>
                <a:srgbClr val="FFFFFF"/>
              </a:buClr>
              <a:buSzPts val="1000"/>
              <a:buChar char="■"/>
              <a:defRPr>
                <a:solidFill>
                  <a:srgbClr val="FFFFFF"/>
                </a:solidFill>
              </a:defRPr>
            </a:lvl9pPr>
          </a:lstStyle>
          <a:p/>
        </p:txBody>
      </p:sp>
      <p:pic>
        <p:nvPicPr>
          <p:cNvPr id="225" name="Google Shape;225;p3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26" name="Google Shape;226;p3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p:cSld name="CUSTOM_4">
    <p:spTree>
      <p:nvGrpSpPr>
        <p:cNvPr id="227" name="Shape 22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7">
    <p:spTree>
      <p:nvGrpSpPr>
        <p:cNvPr id="228" name="Shape 228"/>
        <p:cNvGrpSpPr/>
        <p:nvPr/>
      </p:nvGrpSpPr>
      <p:grpSpPr>
        <a:xfrm>
          <a:off x="0" y="0"/>
          <a:ext cx="0" cy="0"/>
          <a:chOff x="0" y="0"/>
          <a:chExt cx="0" cy="0"/>
        </a:xfrm>
      </p:grpSpPr>
      <p:sp>
        <p:nvSpPr>
          <p:cNvPr id="229" name="Google Shape;229;p3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230" name="Google Shape;230;p3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231" name="Google Shape;231;p3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3C4043"/>
              </a:buClr>
              <a:buSzPts val="2400"/>
              <a:buFont typeface="Google Sans"/>
              <a:buNone/>
              <a:defRPr b="0" i="0" sz="3600" u="none" cap="none" strike="noStrike">
                <a:solidFill>
                  <a:schemeClr val="lt1"/>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32" name="Google Shape;232;p3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grpSp>
        <p:nvGrpSpPr>
          <p:cNvPr id="233" name="Google Shape;233;p37"/>
          <p:cNvGrpSpPr/>
          <p:nvPr/>
        </p:nvGrpSpPr>
        <p:grpSpPr>
          <a:xfrm>
            <a:off x="8469122" y="4803781"/>
            <a:ext cx="420491" cy="137010"/>
            <a:chOff x="0" y="0"/>
            <a:chExt cx="2077525" cy="676925"/>
          </a:xfrm>
        </p:grpSpPr>
        <p:sp>
          <p:nvSpPr>
            <p:cNvPr id="234" name="Google Shape;234;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5" name="Google Shape;235;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40" name="Google Shape;240;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8">
  <p:cSld name="TITLE_8">
    <p:spTree>
      <p:nvGrpSpPr>
        <p:cNvPr id="241" name="Shape 241"/>
        <p:cNvGrpSpPr/>
        <p:nvPr/>
      </p:nvGrpSpPr>
      <p:grpSpPr>
        <a:xfrm>
          <a:off x="0" y="0"/>
          <a:ext cx="0" cy="0"/>
          <a:chOff x="0" y="0"/>
          <a:chExt cx="0" cy="0"/>
        </a:xfrm>
      </p:grpSpPr>
      <p:sp>
        <p:nvSpPr>
          <p:cNvPr id="242" name="Google Shape;242;p38"/>
          <p:cNvSpPr txBox="1"/>
          <p:nvPr>
            <p:ph type="ctrTitle"/>
          </p:nvPr>
        </p:nvSpPr>
        <p:spPr>
          <a:xfrm>
            <a:off x="311708" y="744575"/>
            <a:ext cx="8520600" cy="2052600"/>
          </a:xfrm>
          <a:prstGeom prst="rect">
            <a:avLst/>
          </a:prstGeom>
        </p:spPr>
        <p:txBody>
          <a:bodyPr anchorCtr="0" anchor="b" bIns="0" lIns="0" spcFirstLastPara="1" rIns="91425" wrap="square" tIns="0">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243" name="Google Shape;243;p38"/>
          <p:cNvSpPr txBox="1"/>
          <p:nvPr>
            <p:ph idx="1" type="subTitle"/>
          </p:nvPr>
        </p:nvSpPr>
        <p:spPr>
          <a:xfrm>
            <a:off x="311700" y="2834125"/>
            <a:ext cx="8520600" cy="792600"/>
          </a:xfrm>
          <a:prstGeom prst="rect">
            <a:avLst/>
          </a:prstGeom>
        </p:spPr>
        <p:txBody>
          <a:bodyPr anchorCtr="0" anchor="t" bIns="0" lIns="0" spcFirstLastPara="1" rIns="91425"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4" name="Google Shape;24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245" name="Shape 245"/>
        <p:cNvGrpSpPr/>
        <p:nvPr/>
      </p:nvGrpSpPr>
      <p:grpSpPr>
        <a:xfrm>
          <a:off x="0" y="0"/>
          <a:ext cx="0" cy="0"/>
          <a:chOff x="0" y="0"/>
          <a:chExt cx="0" cy="0"/>
        </a:xfrm>
      </p:grpSpPr>
      <p:sp>
        <p:nvSpPr>
          <p:cNvPr id="246" name="Google Shape;246;p39"/>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3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48" name="Google Shape;248;p39"/>
          <p:cNvGrpSpPr/>
          <p:nvPr/>
        </p:nvGrpSpPr>
        <p:grpSpPr>
          <a:xfrm>
            <a:off x="8469122" y="4803781"/>
            <a:ext cx="420491" cy="137010"/>
            <a:chOff x="0" y="0"/>
            <a:chExt cx="2077525" cy="676925"/>
          </a:xfrm>
        </p:grpSpPr>
        <p:sp>
          <p:nvSpPr>
            <p:cNvPr id="249" name="Google Shape;249;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55" name="Google Shape;255;p39"/>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256" name="Google Shape;256;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_4">
    <p:spTree>
      <p:nvGrpSpPr>
        <p:cNvPr id="257" name="Shape 257"/>
        <p:cNvGrpSpPr/>
        <p:nvPr/>
      </p:nvGrpSpPr>
      <p:grpSpPr>
        <a:xfrm>
          <a:off x="0" y="0"/>
          <a:ext cx="0" cy="0"/>
          <a:chOff x="0" y="0"/>
          <a:chExt cx="0" cy="0"/>
        </a:xfrm>
      </p:grpSpPr>
      <p:sp>
        <p:nvSpPr>
          <p:cNvPr id="258" name="Google Shape;258;p4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9" name="Google Shape;259;p4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60" name="Google Shape;260;p40"/>
          <p:cNvGrpSpPr/>
          <p:nvPr/>
        </p:nvGrpSpPr>
        <p:grpSpPr>
          <a:xfrm>
            <a:off x="8469122" y="4803781"/>
            <a:ext cx="420491" cy="137010"/>
            <a:chOff x="0" y="0"/>
            <a:chExt cx="2077525" cy="676925"/>
          </a:xfrm>
        </p:grpSpPr>
        <p:sp>
          <p:nvSpPr>
            <p:cNvPr id="261" name="Google Shape;261;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2" name="Google Shape;262;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67" name="Google Shape;267;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1">
  <p:cSld name="TITLE_2_3_1">
    <p:spTree>
      <p:nvGrpSpPr>
        <p:cNvPr id="268" name="Shape 268"/>
        <p:cNvGrpSpPr/>
        <p:nvPr/>
      </p:nvGrpSpPr>
      <p:grpSpPr>
        <a:xfrm>
          <a:off x="0" y="0"/>
          <a:ext cx="0" cy="0"/>
          <a:chOff x="0" y="0"/>
          <a:chExt cx="0" cy="0"/>
        </a:xfrm>
      </p:grpSpPr>
      <p:sp>
        <p:nvSpPr>
          <p:cNvPr id="269" name="Google Shape;269;p41"/>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4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4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4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73" name="Google Shape;273;p41"/>
          <p:cNvGrpSpPr/>
          <p:nvPr/>
        </p:nvGrpSpPr>
        <p:grpSpPr>
          <a:xfrm>
            <a:off x="8469122" y="4803781"/>
            <a:ext cx="420491" cy="137010"/>
            <a:chOff x="0" y="0"/>
            <a:chExt cx="2077525" cy="676925"/>
          </a:xfrm>
        </p:grpSpPr>
        <p:sp>
          <p:nvSpPr>
            <p:cNvPr id="274" name="Google Shape;274;p4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5" name="Google Shape;275;p4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4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4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4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4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80" name="Google Shape;280;p41"/>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3_1_1_1_1">
  <p:cSld name="CUSTOM_3_1_1_1_1 2">
    <p:spTree>
      <p:nvGrpSpPr>
        <p:cNvPr id="281" name="Shape 281"/>
        <p:cNvGrpSpPr/>
        <p:nvPr/>
      </p:nvGrpSpPr>
      <p:grpSpPr>
        <a:xfrm>
          <a:off x="0" y="0"/>
          <a:ext cx="0" cy="0"/>
          <a:chOff x="0" y="0"/>
          <a:chExt cx="0" cy="0"/>
        </a:xfrm>
      </p:grpSpPr>
      <p:sp>
        <p:nvSpPr>
          <p:cNvPr id="282" name="Google Shape;282;p42"/>
          <p:cNvSpPr txBox="1"/>
          <p:nvPr>
            <p:ph type="title"/>
          </p:nvPr>
        </p:nvSpPr>
        <p:spPr>
          <a:xfrm>
            <a:off x="761949" y="811541"/>
            <a:ext cx="3174900" cy="14097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3C4043"/>
              </a:buClr>
              <a:buSzPts val="2400"/>
              <a:buFont typeface="Arial"/>
              <a:buChar char="●"/>
              <a:defRPr sz="2400">
                <a:solidFill>
                  <a:srgbClr val="3C4043"/>
                </a:solidFill>
                <a:latin typeface="Arial"/>
                <a:ea typeface="Arial"/>
                <a:cs typeface="Arial"/>
                <a:sym typeface="Arial"/>
              </a:defRPr>
            </a:lvl1pPr>
            <a:lvl2pPr lvl="1" algn="l">
              <a:lnSpc>
                <a:spcPct val="100000"/>
              </a:lnSpc>
              <a:spcBef>
                <a:spcPts val="0"/>
              </a:spcBef>
              <a:spcAft>
                <a:spcPts val="0"/>
              </a:spcAft>
              <a:buClr>
                <a:srgbClr val="000000"/>
              </a:buClr>
              <a:buSzPts val="1900"/>
              <a:buChar char="○"/>
              <a:defRPr/>
            </a:lvl2pPr>
            <a:lvl3pPr lvl="2" algn="l">
              <a:lnSpc>
                <a:spcPct val="100000"/>
              </a:lnSpc>
              <a:spcBef>
                <a:spcPts val="0"/>
              </a:spcBef>
              <a:spcAft>
                <a:spcPts val="0"/>
              </a:spcAft>
              <a:buClr>
                <a:srgbClr val="000000"/>
              </a:buClr>
              <a:buSzPts val="1900"/>
              <a:buChar char="■"/>
              <a:defRPr/>
            </a:lvl3pPr>
            <a:lvl4pPr lvl="3" algn="l">
              <a:lnSpc>
                <a:spcPct val="100000"/>
              </a:lnSpc>
              <a:spcBef>
                <a:spcPts val="0"/>
              </a:spcBef>
              <a:spcAft>
                <a:spcPts val="0"/>
              </a:spcAft>
              <a:buClr>
                <a:srgbClr val="000000"/>
              </a:buClr>
              <a:buSzPts val="1900"/>
              <a:buChar char="●"/>
              <a:defRPr/>
            </a:lvl4pPr>
            <a:lvl5pPr lvl="4" algn="l">
              <a:lnSpc>
                <a:spcPct val="100000"/>
              </a:lnSpc>
              <a:spcBef>
                <a:spcPts val="0"/>
              </a:spcBef>
              <a:spcAft>
                <a:spcPts val="0"/>
              </a:spcAft>
              <a:buClr>
                <a:srgbClr val="000000"/>
              </a:buClr>
              <a:buSzPts val="1900"/>
              <a:buChar char="○"/>
              <a:defRPr/>
            </a:lvl5pPr>
            <a:lvl6pPr lvl="5" algn="l">
              <a:lnSpc>
                <a:spcPct val="100000"/>
              </a:lnSpc>
              <a:spcBef>
                <a:spcPts val="0"/>
              </a:spcBef>
              <a:spcAft>
                <a:spcPts val="0"/>
              </a:spcAft>
              <a:buClr>
                <a:srgbClr val="000000"/>
              </a:buClr>
              <a:buSzPts val="1900"/>
              <a:buChar char="■"/>
              <a:defRPr/>
            </a:lvl6pPr>
            <a:lvl7pPr lvl="6" algn="l">
              <a:lnSpc>
                <a:spcPct val="100000"/>
              </a:lnSpc>
              <a:spcBef>
                <a:spcPts val="0"/>
              </a:spcBef>
              <a:spcAft>
                <a:spcPts val="0"/>
              </a:spcAft>
              <a:buClr>
                <a:srgbClr val="000000"/>
              </a:buClr>
              <a:buSzPts val="1900"/>
              <a:buChar char="●"/>
              <a:defRPr/>
            </a:lvl7pPr>
            <a:lvl8pPr lvl="7" algn="l">
              <a:lnSpc>
                <a:spcPct val="100000"/>
              </a:lnSpc>
              <a:spcBef>
                <a:spcPts val="0"/>
              </a:spcBef>
              <a:spcAft>
                <a:spcPts val="0"/>
              </a:spcAft>
              <a:buClr>
                <a:srgbClr val="000000"/>
              </a:buClr>
              <a:buSzPts val="1900"/>
              <a:buChar char="○"/>
              <a:defRPr/>
            </a:lvl8pPr>
            <a:lvl9pPr lvl="8" algn="l">
              <a:lnSpc>
                <a:spcPct val="100000"/>
              </a:lnSpc>
              <a:spcBef>
                <a:spcPts val="0"/>
              </a:spcBef>
              <a:spcAft>
                <a:spcPts val="0"/>
              </a:spcAft>
              <a:buClr>
                <a:srgbClr val="000000"/>
              </a:buClr>
              <a:buSzPts val="1900"/>
              <a:buChar char="■"/>
              <a:defRPr/>
            </a:lvl9pPr>
          </a:lstStyle>
          <a:p/>
        </p:txBody>
      </p:sp>
      <p:grpSp>
        <p:nvGrpSpPr>
          <p:cNvPr id="283" name="Google Shape;283;p42"/>
          <p:cNvGrpSpPr/>
          <p:nvPr/>
        </p:nvGrpSpPr>
        <p:grpSpPr>
          <a:xfrm>
            <a:off x="614117" y="4570742"/>
            <a:ext cx="1565666" cy="245360"/>
            <a:chOff x="-2" y="0"/>
            <a:chExt cx="1565666" cy="245360"/>
          </a:xfrm>
        </p:grpSpPr>
        <p:grpSp>
          <p:nvGrpSpPr>
            <p:cNvPr id="284" name="Google Shape;284;p42"/>
            <p:cNvGrpSpPr/>
            <p:nvPr/>
          </p:nvGrpSpPr>
          <p:grpSpPr>
            <a:xfrm>
              <a:off x="-2" y="0"/>
              <a:ext cx="290174" cy="233352"/>
              <a:chOff x="-1" y="0"/>
              <a:chExt cx="290174" cy="233352"/>
            </a:xfrm>
          </p:grpSpPr>
          <p:sp>
            <p:nvSpPr>
              <p:cNvPr id="285" name="Google Shape;285;p42"/>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6" name="Google Shape;286;p42"/>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7" name="Google Shape;287;p42"/>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88" name="Google Shape;288;p42"/>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289" name="Google Shape;289;p42"/>
            <p:cNvGrpSpPr/>
            <p:nvPr/>
          </p:nvGrpSpPr>
          <p:grpSpPr>
            <a:xfrm>
              <a:off x="375539" y="34814"/>
              <a:ext cx="1190125" cy="210546"/>
              <a:chOff x="-1" y="6"/>
              <a:chExt cx="1190125" cy="210546"/>
            </a:xfrm>
          </p:grpSpPr>
          <p:sp>
            <p:nvSpPr>
              <p:cNvPr id="290" name="Google Shape;290;p42"/>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291" name="Google Shape;291;p42"/>
              <p:cNvGrpSpPr/>
              <p:nvPr/>
            </p:nvGrpSpPr>
            <p:grpSpPr>
              <a:xfrm>
                <a:off x="693120" y="14182"/>
                <a:ext cx="497004" cy="149202"/>
                <a:chOff x="6" y="6"/>
                <a:chExt cx="497004" cy="149202"/>
              </a:xfrm>
            </p:grpSpPr>
            <p:sp>
              <p:nvSpPr>
                <p:cNvPr id="292" name="Google Shape;292;p42"/>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3" name="Google Shape;293;p42"/>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4" name="Google Shape;294;p42"/>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5" name="Google Shape;295;p42"/>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6" name="Google Shape;296;p42"/>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297" name="Google Shape;297;p42"/>
          <p:cNvSpPr txBox="1"/>
          <p:nvPr>
            <p:ph idx="1" type="body"/>
          </p:nvPr>
        </p:nvSpPr>
        <p:spPr>
          <a:xfrm>
            <a:off x="762002" y="2573866"/>
            <a:ext cx="2540100" cy="1761900"/>
          </a:xfrm>
          <a:prstGeom prst="rect">
            <a:avLst/>
          </a:prstGeom>
          <a:noFill/>
          <a:ln>
            <a:noFill/>
          </a:ln>
        </p:spPr>
        <p:txBody>
          <a:bodyPr anchorCtr="0" anchor="t" bIns="0" lIns="0" spcFirstLastPara="1" rIns="0" wrap="square" tIns="0">
            <a:noAutofit/>
          </a:bodyPr>
          <a:lstStyle>
            <a:lvl1pPr indent="-298450" lvl="0" marL="4572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349250" lvl="5" marL="2743200" algn="l">
              <a:lnSpc>
                <a:spcPct val="100000"/>
              </a:lnSpc>
              <a:spcBef>
                <a:spcPts val="0"/>
              </a:spcBef>
              <a:spcAft>
                <a:spcPts val="0"/>
              </a:spcAft>
              <a:buClr>
                <a:srgbClr val="000000"/>
              </a:buClr>
              <a:buSzPts val="1900"/>
              <a:buChar char="■"/>
              <a:defRPr/>
            </a:lvl6pPr>
            <a:lvl7pPr indent="-349250" lvl="6" marL="3200400" algn="l">
              <a:lnSpc>
                <a:spcPct val="100000"/>
              </a:lnSpc>
              <a:spcBef>
                <a:spcPts val="0"/>
              </a:spcBef>
              <a:spcAft>
                <a:spcPts val="0"/>
              </a:spcAft>
              <a:buClr>
                <a:srgbClr val="000000"/>
              </a:buClr>
              <a:buSzPts val="1900"/>
              <a:buChar char="●"/>
              <a:defRPr/>
            </a:lvl7pPr>
            <a:lvl8pPr indent="-349250" lvl="7" marL="3657600" algn="l">
              <a:lnSpc>
                <a:spcPct val="100000"/>
              </a:lnSpc>
              <a:spcBef>
                <a:spcPts val="0"/>
              </a:spcBef>
              <a:spcAft>
                <a:spcPts val="0"/>
              </a:spcAft>
              <a:buClr>
                <a:srgbClr val="000000"/>
              </a:buClr>
              <a:buSzPts val="1900"/>
              <a:buChar char="○"/>
              <a:defRPr/>
            </a:lvl8pPr>
            <a:lvl9pPr indent="-349250" lvl="8" marL="4114800" algn="l">
              <a:lnSpc>
                <a:spcPct val="100000"/>
              </a:lnSpc>
              <a:spcBef>
                <a:spcPts val="0"/>
              </a:spcBef>
              <a:spcAft>
                <a:spcPts val="0"/>
              </a:spcAft>
              <a:buClr>
                <a:srgbClr val="000000"/>
              </a:buClr>
              <a:buSzPts val="1900"/>
              <a:buChar char="■"/>
              <a:defRPr/>
            </a:lvl9pPr>
          </a:lstStyle>
          <a:p/>
        </p:txBody>
      </p:sp>
      <p:sp>
        <p:nvSpPr>
          <p:cNvPr id="298" name="Google Shape;298;p42"/>
          <p:cNvSpPr txBox="1"/>
          <p:nvPr>
            <p:ph idx="12" type="sldNum"/>
          </p:nvPr>
        </p:nvSpPr>
        <p:spPr>
          <a:xfrm>
            <a:off x="4419599" y="4625755"/>
            <a:ext cx="2133600" cy="279300"/>
          </a:xfrm>
          <a:prstGeom prst="rect">
            <a:avLst/>
          </a:prstGeom>
          <a:noFill/>
          <a:ln>
            <a:noFill/>
          </a:ln>
        </p:spPr>
        <p:txBody>
          <a:bodyPr anchorCtr="0" anchor="ctr" bIns="30475" lIns="30475" spcFirstLastPara="1" rIns="30475" wrap="square" tIns="30475">
            <a:noAutofit/>
          </a:bodyPr>
          <a:lstStyle>
            <a:lvl1pPr indent="0" lvl="0" marL="0" algn="r">
              <a:lnSpc>
                <a:spcPct val="100000"/>
              </a:lnSpc>
              <a:spcBef>
                <a:spcPts val="0"/>
              </a:spcBef>
              <a:spcAft>
                <a:spcPts val="0"/>
              </a:spcAft>
              <a:buClr>
                <a:srgbClr val="000000"/>
              </a:buClr>
              <a:buSzPts val="800"/>
              <a:buFont typeface="Arial"/>
              <a:buNone/>
              <a:defRPr sz="800">
                <a:solidFill>
                  <a:srgbClr val="000000"/>
                </a:solidFill>
              </a:defRPr>
            </a:lvl1pPr>
            <a:lvl2pPr indent="0" lvl="1" marL="0" algn="r">
              <a:lnSpc>
                <a:spcPct val="100000"/>
              </a:lnSpc>
              <a:spcBef>
                <a:spcPts val="0"/>
              </a:spcBef>
              <a:spcAft>
                <a:spcPts val="0"/>
              </a:spcAft>
              <a:buClr>
                <a:srgbClr val="000000"/>
              </a:buClr>
              <a:buSzPts val="800"/>
              <a:buFont typeface="Arial"/>
              <a:buNone/>
              <a:defRPr sz="800">
                <a:solidFill>
                  <a:srgbClr val="000000"/>
                </a:solidFill>
              </a:defRPr>
            </a:lvl2pPr>
            <a:lvl3pPr indent="0" lvl="2" marL="0" algn="r">
              <a:lnSpc>
                <a:spcPct val="100000"/>
              </a:lnSpc>
              <a:spcBef>
                <a:spcPts val="0"/>
              </a:spcBef>
              <a:spcAft>
                <a:spcPts val="0"/>
              </a:spcAft>
              <a:buClr>
                <a:srgbClr val="000000"/>
              </a:buClr>
              <a:buSzPts val="800"/>
              <a:buFont typeface="Arial"/>
              <a:buNone/>
              <a:defRPr sz="800">
                <a:solidFill>
                  <a:srgbClr val="000000"/>
                </a:solidFill>
              </a:defRPr>
            </a:lvl3pPr>
            <a:lvl4pPr indent="0" lvl="3" marL="0" algn="r">
              <a:lnSpc>
                <a:spcPct val="100000"/>
              </a:lnSpc>
              <a:spcBef>
                <a:spcPts val="0"/>
              </a:spcBef>
              <a:spcAft>
                <a:spcPts val="0"/>
              </a:spcAft>
              <a:buClr>
                <a:srgbClr val="000000"/>
              </a:buClr>
              <a:buSzPts val="800"/>
              <a:buFont typeface="Arial"/>
              <a:buNone/>
              <a:defRPr sz="800">
                <a:solidFill>
                  <a:srgbClr val="000000"/>
                </a:solidFill>
              </a:defRPr>
            </a:lvl4pPr>
            <a:lvl5pPr indent="0" lvl="4" marL="0" algn="r">
              <a:lnSpc>
                <a:spcPct val="100000"/>
              </a:lnSpc>
              <a:spcBef>
                <a:spcPts val="0"/>
              </a:spcBef>
              <a:spcAft>
                <a:spcPts val="0"/>
              </a:spcAft>
              <a:buClr>
                <a:srgbClr val="000000"/>
              </a:buClr>
              <a:buSzPts val="800"/>
              <a:buFont typeface="Arial"/>
              <a:buNone/>
              <a:defRPr sz="800">
                <a:solidFill>
                  <a:srgbClr val="000000"/>
                </a:solidFill>
              </a:defRPr>
            </a:lvl5pPr>
            <a:lvl6pPr indent="0" lvl="5" marL="0" algn="r">
              <a:lnSpc>
                <a:spcPct val="100000"/>
              </a:lnSpc>
              <a:spcBef>
                <a:spcPts val="0"/>
              </a:spcBef>
              <a:spcAft>
                <a:spcPts val="0"/>
              </a:spcAft>
              <a:buClr>
                <a:srgbClr val="000000"/>
              </a:buClr>
              <a:buSzPts val="800"/>
              <a:buFont typeface="Arial"/>
              <a:buNone/>
              <a:defRPr sz="800">
                <a:solidFill>
                  <a:srgbClr val="000000"/>
                </a:solidFill>
              </a:defRPr>
            </a:lvl6pPr>
            <a:lvl7pPr indent="0" lvl="6" marL="0" algn="r">
              <a:lnSpc>
                <a:spcPct val="100000"/>
              </a:lnSpc>
              <a:spcBef>
                <a:spcPts val="0"/>
              </a:spcBef>
              <a:spcAft>
                <a:spcPts val="0"/>
              </a:spcAft>
              <a:buClr>
                <a:srgbClr val="000000"/>
              </a:buClr>
              <a:buSzPts val="800"/>
              <a:buFont typeface="Arial"/>
              <a:buNone/>
              <a:defRPr sz="800">
                <a:solidFill>
                  <a:srgbClr val="000000"/>
                </a:solidFill>
              </a:defRPr>
            </a:lvl7pPr>
            <a:lvl8pPr indent="0" lvl="7" marL="0" algn="r">
              <a:lnSpc>
                <a:spcPct val="100000"/>
              </a:lnSpc>
              <a:spcBef>
                <a:spcPts val="0"/>
              </a:spcBef>
              <a:spcAft>
                <a:spcPts val="0"/>
              </a:spcAft>
              <a:buClr>
                <a:srgbClr val="000000"/>
              </a:buClr>
              <a:buSzPts val="800"/>
              <a:buFont typeface="Arial"/>
              <a:buNone/>
              <a:defRPr sz="800">
                <a:solidFill>
                  <a:srgbClr val="000000"/>
                </a:solidFill>
              </a:defRPr>
            </a:lvl8pPr>
            <a:lvl9pPr indent="0" lvl="8" marL="0" algn="r">
              <a:lnSpc>
                <a:spcPct val="100000"/>
              </a:lnSpc>
              <a:spcBef>
                <a:spcPts val="0"/>
              </a:spcBef>
              <a:spcAft>
                <a:spcPts val="0"/>
              </a:spcAft>
              <a:buClr>
                <a:srgbClr val="000000"/>
              </a:buClr>
              <a:buSzPts val="800"/>
              <a:buFont typeface="Arial"/>
              <a:buNone/>
              <a:defRPr sz="800">
                <a:solidFill>
                  <a:srgbClr val="000000"/>
                </a:solidFill>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9" name="Shape 299"/>
        <p:cNvGrpSpPr/>
        <p:nvPr/>
      </p:nvGrpSpPr>
      <p:grpSpPr>
        <a:xfrm>
          <a:off x="0" y="0"/>
          <a:ext cx="0" cy="0"/>
          <a:chOff x="0" y="0"/>
          <a:chExt cx="0" cy="0"/>
        </a:xfrm>
      </p:grpSpPr>
      <p:sp>
        <p:nvSpPr>
          <p:cNvPr id="300" name="Google Shape;300;p43"/>
          <p:cNvSpPr txBox="1"/>
          <p:nvPr>
            <p:ph type="ctrTitle"/>
          </p:nvPr>
        </p:nvSpPr>
        <p:spPr>
          <a:xfrm>
            <a:off x="685800" y="1583342"/>
            <a:ext cx="7772400" cy="1159800"/>
          </a:xfrm>
          <a:prstGeom prst="rect">
            <a:avLst/>
          </a:prstGeom>
        </p:spPr>
        <p:txBody>
          <a:bodyPr anchorCtr="0" anchor="t" bIns="0" lIns="0" spcFirstLastPara="1" rIns="91425" wrap="square" tIns="0">
            <a:noAutofit/>
          </a:bodyPr>
          <a:lstStyle>
            <a:lvl1pPr lvl="0" algn="ctr">
              <a:spcBef>
                <a:spcPts val="0"/>
              </a:spcBef>
              <a:spcAft>
                <a:spcPts val="0"/>
              </a:spcAft>
              <a:buSzPts val="4800"/>
              <a:buChar char="●"/>
              <a:defRPr sz="4800"/>
            </a:lvl1pPr>
            <a:lvl2pPr lvl="1" algn="ctr">
              <a:spcBef>
                <a:spcPts val="0"/>
              </a:spcBef>
              <a:spcAft>
                <a:spcPts val="0"/>
              </a:spcAft>
              <a:buSzPts val="4800"/>
              <a:buChar char="○"/>
              <a:defRPr sz="4800"/>
            </a:lvl2pPr>
            <a:lvl3pPr lvl="2" algn="ctr">
              <a:spcBef>
                <a:spcPts val="0"/>
              </a:spcBef>
              <a:spcAft>
                <a:spcPts val="0"/>
              </a:spcAft>
              <a:buSzPts val="4800"/>
              <a:buChar char="■"/>
              <a:defRPr sz="4800"/>
            </a:lvl3pPr>
            <a:lvl4pPr lvl="3" algn="ctr">
              <a:spcBef>
                <a:spcPts val="0"/>
              </a:spcBef>
              <a:spcAft>
                <a:spcPts val="0"/>
              </a:spcAft>
              <a:buSzPts val="4800"/>
              <a:buChar char="●"/>
              <a:defRPr sz="4800"/>
            </a:lvl4pPr>
            <a:lvl5pPr lvl="4" algn="ctr">
              <a:spcBef>
                <a:spcPts val="0"/>
              </a:spcBef>
              <a:spcAft>
                <a:spcPts val="0"/>
              </a:spcAft>
              <a:buSzPts val="4800"/>
              <a:buChar char="○"/>
              <a:defRPr sz="4800"/>
            </a:lvl5pPr>
            <a:lvl6pPr lvl="5" algn="ctr">
              <a:spcBef>
                <a:spcPts val="0"/>
              </a:spcBef>
              <a:spcAft>
                <a:spcPts val="0"/>
              </a:spcAft>
              <a:buSzPts val="4800"/>
              <a:buChar char="■"/>
              <a:defRPr sz="4800"/>
            </a:lvl6pPr>
            <a:lvl7pPr lvl="6" algn="ctr">
              <a:spcBef>
                <a:spcPts val="0"/>
              </a:spcBef>
              <a:spcAft>
                <a:spcPts val="0"/>
              </a:spcAft>
              <a:buSzPts val="4800"/>
              <a:buChar char="●"/>
              <a:defRPr sz="4800"/>
            </a:lvl7pPr>
            <a:lvl8pPr lvl="7" algn="ctr">
              <a:spcBef>
                <a:spcPts val="0"/>
              </a:spcBef>
              <a:spcAft>
                <a:spcPts val="0"/>
              </a:spcAft>
              <a:buSzPts val="4800"/>
              <a:buChar char="○"/>
              <a:defRPr sz="4800"/>
            </a:lvl8pPr>
            <a:lvl9pPr lvl="8" algn="ctr">
              <a:spcBef>
                <a:spcPts val="0"/>
              </a:spcBef>
              <a:spcAft>
                <a:spcPts val="0"/>
              </a:spcAft>
              <a:buSzPts val="4800"/>
              <a:buChar char="■"/>
              <a:defRPr sz="4800"/>
            </a:lvl9pPr>
          </a:lstStyle>
          <a:p/>
        </p:txBody>
      </p:sp>
      <p:sp>
        <p:nvSpPr>
          <p:cNvPr id="301" name="Google Shape;301;p43"/>
          <p:cNvSpPr txBox="1"/>
          <p:nvPr>
            <p:ph idx="1" type="subTitle"/>
          </p:nvPr>
        </p:nvSpPr>
        <p:spPr>
          <a:xfrm>
            <a:off x="685800" y="2840054"/>
            <a:ext cx="7772400" cy="784800"/>
          </a:xfrm>
          <a:prstGeom prst="rect">
            <a:avLst/>
          </a:prstGeom>
        </p:spPr>
        <p:txBody>
          <a:bodyPr anchorCtr="0" anchor="t" bIns="0" lIns="0" spcFirstLastPara="1" rIns="91425" wrap="square" tIns="0">
            <a:noAutofit/>
          </a:bodyPr>
          <a:lstStyle>
            <a:lvl1pPr lvl="0" algn="ctr">
              <a:spcBef>
                <a:spcPts val="0"/>
              </a:spcBef>
              <a:spcAft>
                <a:spcPts val="0"/>
              </a:spcAft>
              <a:buClr>
                <a:schemeClr val="dk2"/>
              </a:buClr>
              <a:buSzPts val="1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2" name="Shape 302"/>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303" name="Shape 303"/>
        <p:cNvGrpSpPr/>
        <p:nvPr/>
      </p:nvGrpSpPr>
      <p:grpSpPr>
        <a:xfrm>
          <a:off x="0" y="0"/>
          <a:ext cx="0" cy="0"/>
          <a:chOff x="0" y="0"/>
          <a:chExt cx="0" cy="0"/>
        </a:xfrm>
      </p:grpSpPr>
      <p:sp>
        <p:nvSpPr>
          <p:cNvPr id="304" name="Google Shape;304;p45"/>
          <p:cNvSpPr txBox="1"/>
          <p:nvPr>
            <p:ph type="title"/>
          </p:nvPr>
        </p:nvSpPr>
        <p:spPr>
          <a:xfrm>
            <a:off x="685800" y="704725"/>
            <a:ext cx="7620000" cy="581100"/>
          </a:xfrm>
          <a:prstGeom prst="rect">
            <a:avLst/>
          </a:prstGeom>
        </p:spPr>
        <p:txBody>
          <a:bodyPr anchorCtr="0" anchor="t" bIns="0" lIns="0" spcFirstLastPara="1" rIns="91425"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05" name="Google Shape;305;p45"/>
          <p:cNvSpPr txBox="1"/>
          <p:nvPr>
            <p:ph idx="1" type="body"/>
          </p:nvPr>
        </p:nvSpPr>
        <p:spPr>
          <a:xfrm>
            <a:off x="685800" y="1638300"/>
            <a:ext cx="7696200" cy="26478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grpSp>
        <p:nvGrpSpPr>
          <p:cNvPr id="306" name="Google Shape;306;p45"/>
          <p:cNvGrpSpPr/>
          <p:nvPr/>
        </p:nvGrpSpPr>
        <p:grpSpPr>
          <a:xfrm>
            <a:off x="409957" y="4433682"/>
            <a:ext cx="2143330" cy="562473"/>
            <a:chOff x="831227" y="1197994"/>
            <a:chExt cx="2449800" cy="642900"/>
          </a:xfrm>
        </p:grpSpPr>
        <p:grpSp>
          <p:nvGrpSpPr>
            <p:cNvPr id="307" name="Google Shape;307;p45"/>
            <p:cNvGrpSpPr/>
            <p:nvPr/>
          </p:nvGrpSpPr>
          <p:grpSpPr>
            <a:xfrm>
              <a:off x="1045677" y="1364131"/>
              <a:ext cx="2028965" cy="317954"/>
              <a:chOff x="1045677" y="1364131"/>
              <a:chExt cx="2028965" cy="317954"/>
            </a:xfrm>
          </p:grpSpPr>
          <p:grpSp>
            <p:nvGrpSpPr>
              <p:cNvPr id="308" name="Google Shape;308;p45"/>
              <p:cNvGrpSpPr/>
              <p:nvPr/>
            </p:nvGrpSpPr>
            <p:grpSpPr>
              <a:xfrm>
                <a:off x="1045677" y="1364131"/>
                <a:ext cx="376033" cy="302438"/>
                <a:chOff x="1045677" y="1364131"/>
                <a:chExt cx="376033" cy="302438"/>
              </a:xfrm>
            </p:grpSpPr>
            <p:sp>
              <p:nvSpPr>
                <p:cNvPr id="309" name="Google Shape;309;p4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45"/>
              <p:cNvGrpSpPr/>
              <p:nvPr/>
            </p:nvGrpSpPr>
            <p:grpSpPr>
              <a:xfrm>
                <a:off x="1532346" y="1409239"/>
                <a:ext cx="1542296" cy="272846"/>
                <a:chOff x="1532346" y="1409239"/>
                <a:chExt cx="1542296" cy="272846"/>
              </a:xfrm>
            </p:grpSpPr>
            <p:sp>
              <p:nvSpPr>
                <p:cNvPr id="314" name="Google Shape;314;p4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45"/>
                <p:cNvGrpSpPr/>
                <p:nvPr/>
              </p:nvGrpSpPr>
              <p:grpSpPr>
                <a:xfrm>
                  <a:off x="2430564" y="1427610"/>
                  <a:ext cx="644078" cy="193336"/>
                  <a:chOff x="2430564" y="1427610"/>
                  <a:chExt cx="644078" cy="193336"/>
                </a:xfrm>
              </p:grpSpPr>
              <p:sp>
                <p:nvSpPr>
                  <p:cNvPr id="316" name="Google Shape;316;p4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1" name="Google Shape;321;p4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Table of Contents">
  <p:cSld name="TITLE_2_1_1">
    <p:spTree>
      <p:nvGrpSpPr>
        <p:cNvPr id="322" name="Shape 322"/>
        <p:cNvGrpSpPr/>
        <p:nvPr/>
      </p:nvGrpSpPr>
      <p:grpSpPr>
        <a:xfrm>
          <a:off x="0" y="0"/>
          <a:ext cx="0" cy="0"/>
          <a:chOff x="0" y="0"/>
          <a:chExt cx="0" cy="0"/>
        </a:xfrm>
      </p:grpSpPr>
      <p:sp>
        <p:nvSpPr>
          <p:cNvPr id="323" name="Google Shape;323;p46"/>
          <p:cNvSpPr txBox="1"/>
          <p:nvPr>
            <p:ph idx="1" type="subTitle"/>
          </p:nvPr>
        </p:nvSpPr>
        <p:spPr>
          <a:xfrm>
            <a:off x="357675" y="1091825"/>
            <a:ext cx="2712600" cy="3692400"/>
          </a:xfrm>
          <a:prstGeom prst="rect">
            <a:avLst/>
          </a:prstGeom>
        </p:spPr>
        <p:txBody>
          <a:bodyPr anchorCtr="0" anchor="t" bIns="0" lIns="0" spcFirstLastPara="1" rIns="91425" wrap="square" tIns="0">
            <a:noAutofit/>
          </a:bodyPr>
          <a:lstStyle>
            <a:lvl1pPr lvl="0">
              <a:lnSpc>
                <a:spcPct val="150000"/>
              </a:lnSpc>
              <a:spcBef>
                <a:spcPts val="0"/>
              </a:spcBef>
              <a:spcAft>
                <a:spcPts val="0"/>
              </a:spcAft>
              <a:buClr>
                <a:srgbClr val="3C4043"/>
              </a:buClr>
              <a:buSzPts val="1400"/>
              <a:buNone/>
              <a:defRPr sz="1400">
                <a:solidFill>
                  <a:srgbClr val="3C4043"/>
                </a:solidFill>
              </a:defRPr>
            </a:lvl1pPr>
            <a:lvl2pPr lvl="1" algn="ctr">
              <a:lnSpc>
                <a:spcPct val="150000"/>
              </a:lnSpc>
              <a:spcBef>
                <a:spcPts val="0"/>
              </a:spcBef>
              <a:spcAft>
                <a:spcPts val="0"/>
              </a:spcAft>
              <a:buSzPts val="1000"/>
              <a:buNone/>
              <a:defRPr/>
            </a:lvl2pPr>
            <a:lvl3pPr lvl="2" algn="ctr">
              <a:lnSpc>
                <a:spcPct val="150000"/>
              </a:lnSpc>
              <a:spcBef>
                <a:spcPts val="0"/>
              </a:spcBef>
              <a:spcAft>
                <a:spcPts val="0"/>
              </a:spcAft>
              <a:buSzPts val="1000"/>
              <a:buNone/>
              <a:defRPr/>
            </a:lvl3pPr>
            <a:lvl4pPr lvl="3" algn="ctr">
              <a:lnSpc>
                <a:spcPct val="150000"/>
              </a:lnSpc>
              <a:spcBef>
                <a:spcPts val="0"/>
              </a:spcBef>
              <a:spcAft>
                <a:spcPts val="0"/>
              </a:spcAft>
              <a:buSzPts val="1000"/>
              <a:buNone/>
              <a:defRPr/>
            </a:lvl4pPr>
            <a:lvl5pPr lvl="4" algn="ctr">
              <a:lnSpc>
                <a:spcPct val="150000"/>
              </a:lnSpc>
              <a:spcBef>
                <a:spcPts val="0"/>
              </a:spcBef>
              <a:spcAft>
                <a:spcPts val="0"/>
              </a:spcAft>
              <a:buSzPts val="1000"/>
              <a:buNone/>
              <a:defRPr/>
            </a:lvl5pPr>
            <a:lvl6pPr lvl="5" algn="ctr">
              <a:lnSpc>
                <a:spcPct val="150000"/>
              </a:lnSpc>
              <a:spcBef>
                <a:spcPts val="0"/>
              </a:spcBef>
              <a:spcAft>
                <a:spcPts val="0"/>
              </a:spcAft>
              <a:buSzPts val="1000"/>
              <a:buNone/>
              <a:defRPr/>
            </a:lvl6pPr>
            <a:lvl7pPr lvl="6" algn="ctr">
              <a:lnSpc>
                <a:spcPct val="150000"/>
              </a:lnSpc>
              <a:spcBef>
                <a:spcPts val="0"/>
              </a:spcBef>
              <a:spcAft>
                <a:spcPts val="0"/>
              </a:spcAft>
              <a:buSzPts val="1000"/>
              <a:buNone/>
              <a:defRPr/>
            </a:lvl7pPr>
            <a:lvl8pPr lvl="7" algn="ctr">
              <a:lnSpc>
                <a:spcPct val="150000"/>
              </a:lnSpc>
              <a:spcBef>
                <a:spcPts val="0"/>
              </a:spcBef>
              <a:spcAft>
                <a:spcPts val="0"/>
              </a:spcAft>
              <a:buSzPts val="1000"/>
              <a:buNone/>
              <a:defRPr/>
            </a:lvl8pPr>
            <a:lvl9pPr lvl="8" algn="ctr">
              <a:lnSpc>
                <a:spcPct val="150000"/>
              </a:lnSpc>
              <a:spcBef>
                <a:spcPts val="0"/>
              </a:spcBef>
              <a:spcAft>
                <a:spcPts val="0"/>
              </a:spcAft>
              <a:buSzPts val="1000"/>
              <a:buNone/>
              <a:defRPr/>
            </a:lvl9pPr>
          </a:lstStyle>
          <a:p/>
        </p:txBody>
      </p:sp>
      <p:sp>
        <p:nvSpPr>
          <p:cNvPr id="324" name="Google Shape;324;p46"/>
          <p:cNvSpPr txBox="1"/>
          <p:nvPr>
            <p:ph idx="2" type="subTitle"/>
          </p:nvPr>
        </p:nvSpPr>
        <p:spPr>
          <a:xfrm>
            <a:off x="3215925" y="1091825"/>
            <a:ext cx="2712600" cy="3692400"/>
          </a:xfrm>
          <a:prstGeom prst="rect">
            <a:avLst/>
          </a:prstGeom>
        </p:spPr>
        <p:txBody>
          <a:bodyPr anchorCtr="0" anchor="t" bIns="0" lIns="0" spcFirstLastPara="1" rIns="91425" wrap="square" tIns="0">
            <a:noAutofit/>
          </a:bodyPr>
          <a:lstStyle>
            <a:lvl1pPr lvl="0">
              <a:lnSpc>
                <a:spcPct val="150000"/>
              </a:lnSpc>
              <a:spcBef>
                <a:spcPts val="0"/>
              </a:spcBef>
              <a:spcAft>
                <a:spcPts val="0"/>
              </a:spcAft>
              <a:buClr>
                <a:srgbClr val="4285F4"/>
              </a:buClr>
              <a:buSzPts val="1400"/>
              <a:buNone/>
              <a:defRPr b="1" sz="1400">
                <a:solidFill>
                  <a:srgbClr val="4285F4"/>
                </a:solidFill>
              </a:defRPr>
            </a:lvl1pPr>
            <a:lvl2pPr lvl="1" algn="ctr">
              <a:lnSpc>
                <a:spcPct val="150000"/>
              </a:lnSpc>
              <a:spcBef>
                <a:spcPts val="0"/>
              </a:spcBef>
              <a:spcAft>
                <a:spcPts val="0"/>
              </a:spcAft>
              <a:buClr>
                <a:srgbClr val="4285F4"/>
              </a:buClr>
              <a:buSzPts val="1000"/>
              <a:buNone/>
              <a:defRPr b="1">
                <a:solidFill>
                  <a:srgbClr val="4285F4"/>
                </a:solidFill>
              </a:defRPr>
            </a:lvl2pPr>
            <a:lvl3pPr lvl="2" algn="ctr">
              <a:lnSpc>
                <a:spcPct val="150000"/>
              </a:lnSpc>
              <a:spcBef>
                <a:spcPts val="0"/>
              </a:spcBef>
              <a:spcAft>
                <a:spcPts val="0"/>
              </a:spcAft>
              <a:buClr>
                <a:srgbClr val="4285F4"/>
              </a:buClr>
              <a:buSzPts val="1000"/>
              <a:buNone/>
              <a:defRPr b="1">
                <a:solidFill>
                  <a:srgbClr val="4285F4"/>
                </a:solidFill>
              </a:defRPr>
            </a:lvl3pPr>
            <a:lvl4pPr lvl="3" algn="ctr">
              <a:lnSpc>
                <a:spcPct val="150000"/>
              </a:lnSpc>
              <a:spcBef>
                <a:spcPts val="0"/>
              </a:spcBef>
              <a:spcAft>
                <a:spcPts val="0"/>
              </a:spcAft>
              <a:buClr>
                <a:srgbClr val="4285F4"/>
              </a:buClr>
              <a:buSzPts val="1000"/>
              <a:buNone/>
              <a:defRPr b="1">
                <a:solidFill>
                  <a:srgbClr val="4285F4"/>
                </a:solidFill>
              </a:defRPr>
            </a:lvl4pPr>
            <a:lvl5pPr lvl="4" algn="ctr">
              <a:lnSpc>
                <a:spcPct val="150000"/>
              </a:lnSpc>
              <a:spcBef>
                <a:spcPts val="0"/>
              </a:spcBef>
              <a:spcAft>
                <a:spcPts val="0"/>
              </a:spcAft>
              <a:buClr>
                <a:srgbClr val="4285F4"/>
              </a:buClr>
              <a:buSzPts val="1000"/>
              <a:buNone/>
              <a:defRPr b="1">
                <a:solidFill>
                  <a:srgbClr val="4285F4"/>
                </a:solidFill>
              </a:defRPr>
            </a:lvl5pPr>
            <a:lvl6pPr lvl="5" algn="ctr">
              <a:lnSpc>
                <a:spcPct val="150000"/>
              </a:lnSpc>
              <a:spcBef>
                <a:spcPts val="0"/>
              </a:spcBef>
              <a:spcAft>
                <a:spcPts val="0"/>
              </a:spcAft>
              <a:buClr>
                <a:srgbClr val="4285F4"/>
              </a:buClr>
              <a:buSzPts val="1000"/>
              <a:buNone/>
              <a:defRPr b="1">
                <a:solidFill>
                  <a:srgbClr val="4285F4"/>
                </a:solidFill>
              </a:defRPr>
            </a:lvl6pPr>
            <a:lvl7pPr lvl="6" algn="ctr">
              <a:lnSpc>
                <a:spcPct val="150000"/>
              </a:lnSpc>
              <a:spcBef>
                <a:spcPts val="0"/>
              </a:spcBef>
              <a:spcAft>
                <a:spcPts val="0"/>
              </a:spcAft>
              <a:buClr>
                <a:srgbClr val="4285F4"/>
              </a:buClr>
              <a:buSzPts val="1000"/>
              <a:buNone/>
              <a:defRPr b="1">
                <a:solidFill>
                  <a:srgbClr val="4285F4"/>
                </a:solidFill>
              </a:defRPr>
            </a:lvl7pPr>
            <a:lvl8pPr lvl="7" algn="ctr">
              <a:lnSpc>
                <a:spcPct val="150000"/>
              </a:lnSpc>
              <a:spcBef>
                <a:spcPts val="0"/>
              </a:spcBef>
              <a:spcAft>
                <a:spcPts val="0"/>
              </a:spcAft>
              <a:buClr>
                <a:srgbClr val="4285F4"/>
              </a:buClr>
              <a:buSzPts val="1000"/>
              <a:buNone/>
              <a:defRPr b="1">
                <a:solidFill>
                  <a:srgbClr val="4285F4"/>
                </a:solidFill>
              </a:defRPr>
            </a:lvl8pPr>
            <a:lvl9pPr lvl="8" algn="ctr">
              <a:lnSpc>
                <a:spcPct val="150000"/>
              </a:lnSpc>
              <a:spcBef>
                <a:spcPts val="0"/>
              </a:spcBef>
              <a:spcAft>
                <a:spcPts val="0"/>
              </a:spcAft>
              <a:buClr>
                <a:srgbClr val="4285F4"/>
              </a:buClr>
              <a:buSzPts val="1000"/>
              <a:buNone/>
              <a:defRPr b="1">
                <a:solidFill>
                  <a:srgbClr val="4285F4"/>
                </a:solidFill>
              </a:defRPr>
            </a:lvl9pPr>
          </a:lstStyle>
          <a:p/>
        </p:txBody>
      </p:sp>
      <p:sp>
        <p:nvSpPr>
          <p:cNvPr id="325" name="Google Shape;325;p46"/>
          <p:cNvSpPr txBox="1"/>
          <p:nvPr>
            <p:ph idx="3" type="subTitle"/>
          </p:nvPr>
        </p:nvSpPr>
        <p:spPr>
          <a:xfrm>
            <a:off x="357675" y="545900"/>
            <a:ext cx="8429100" cy="273000"/>
          </a:xfrm>
          <a:prstGeom prst="rect">
            <a:avLst/>
          </a:prstGeom>
        </p:spPr>
        <p:txBody>
          <a:bodyPr anchorCtr="0" anchor="t" bIns="0" lIns="0" spcFirstLastPara="1" rIns="91425" wrap="square" tIns="0">
            <a:noAutofit/>
          </a:bodyPr>
          <a:lstStyle>
            <a:lvl1pPr lvl="0">
              <a:lnSpc>
                <a:spcPct val="100000"/>
              </a:lnSpc>
              <a:spcBef>
                <a:spcPts val="0"/>
              </a:spcBef>
              <a:spcAft>
                <a:spcPts val="0"/>
              </a:spcAft>
              <a:buClr>
                <a:srgbClr val="80868B"/>
              </a:buClr>
              <a:buSzPts val="1200"/>
              <a:buNone/>
              <a:defRPr sz="1200">
                <a:solidFill>
                  <a:srgbClr val="80868B"/>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6" name="Google Shape;326;p46"/>
          <p:cNvSpPr txBox="1"/>
          <p:nvPr>
            <p:ph type="ctrTitle"/>
          </p:nvPr>
        </p:nvSpPr>
        <p:spPr>
          <a:xfrm>
            <a:off x="357675" y="0"/>
            <a:ext cx="8429100" cy="684300"/>
          </a:xfrm>
          <a:prstGeom prst="rect">
            <a:avLst/>
          </a:prstGeom>
        </p:spPr>
        <p:txBody>
          <a:bodyPr anchorCtr="0" anchor="b" bIns="0" lIns="0" spcFirstLastPara="1" rIns="91425" wrap="square" tIns="0">
            <a:noAutofit/>
          </a:bodyPr>
          <a:lstStyle>
            <a:lvl1pPr lvl="0">
              <a:spcBef>
                <a:spcPts val="0"/>
              </a:spcBef>
              <a:spcAft>
                <a:spcPts val="0"/>
              </a:spcAft>
              <a:buClr>
                <a:srgbClr val="3C4043"/>
              </a:buClr>
              <a:buSzPts val="1800"/>
              <a:buChar char="●"/>
              <a:defRPr sz="1800">
                <a:solidFill>
                  <a:srgbClr val="3C4043"/>
                </a:solidFill>
              </a:defRPr>
            </a:lvl1pPr>
            <a:lvl2pPr lvl="1" algn="ctr">
              <a:spcBef>
                <a:spcPts val="0"/>
              </a:spcBef>
              <a:spcAft>
                <a:spcPts val="0"/>
              </a:spcAft>
              <a:buClr>
                <a:srgbClr val="3C4043"/>
              </a:buClr>
              <a:buSzPts val="1800"/>
              <a:buChar char="○"/>
              <a:defRPr sz="1800">
                <a:solidFill>
                  <a:srgbClr val="3C4043"/>
                </a:solidFill>
              </a:defRPr>
            </a:lvl2pPr>
            <a:lvl3pPr lvl="2" algn="ctr">
              <a:spcBef>
                <a:spcPts val="0"/>
              </a:spcBef>
              <a:spcAft>
                <a:spcPts val="0"/>
              </a:spcAft>
              <a:buClr>
                <a:srgbClr val="3C4043"/>
              </a:buClr>
              <a:buSzPts val="1800"/>
              <a:buChar char="■"/>
              <a:defRPr sz="1800">
                <a:solidFill>
                  <a:srgbClr val="3C4043"/>
                </a:solidFill>
              </a:defRPr>
            </a:lvl3pPr>
            <a:lvl4pPr lvl="3" algn="ctr">
              <a:spcBef>
                <a:spcPts val="0"/>
              </a:spcBef>
              <a:spcAft>
                <a:spcPts val="0"/>
              </a:spcAft>
              <a:buClr>
                <a:srgbClr val="3C4043"/>
              </a:buClr>
              <a:buSzPts val="1800"/>
              <a:buChar char="●"/>
              <a:defRPr sz="1800">
                <a:solidFill>
                  <a:srgbClr val="3C4043"/>
                </a:solidFill>
              </a:defRPr>
            </a:lvl4pPr>
            <a:lvl5pPr lvl="4" algn="ctr">
              <a:spcBef>
                <a:spcPts val="0"/>
              </a:spcBef>
              <a:spcAft>
                <a:spcPts val="0"/>
              </a:spcAft>
              <a:buClr>
                <a:srgbClr val="3C4043"/>
              </a:buClr>
              <a:buSzPts val="1800"/>
              <a:buChar char="○"/>
              <a:defRPr sz="1800">
                <a:solidFill>
                  <a:srgbClr val="3C4043"/>
                </a:solidFill>
              </a:defRPr>
            </a:lvl5pPr>
            <a:lvl6pPr lvl="5" algn="ctr">
              <a:spcBef>
                <a:spcPts val="0"/>
              </a:spcBef>
              <a:spcAft>
                <a:spcPts val="0"/>
              </a:spcAft>
              <a:buClr>
                <a:srgbClr val="3C4043"/>
              </a:buClr>
              <a:buSzPts val="1800"/>
              <a:buChar char="■"/>
              <a:defRPr sz="1800">
                <a:solidFill>
                  <a:srgbClr val="3C4043"/>
                </a:solidFill>
              </a:defRPr>
            </a:lvl6pPr>
            <a:lvl7pPr lvl="6" algn="ctr">
              <a:spcBef>
                <a:spcPts val="0"/>
              </a:spcBef>
              <a:spcAft>
                <a:spcPts val="0"/>
              </a:spcAft>
              <a:buClr>
                <a:srgbClr val="3C4043"/>
              </a:buClr>
              <a:buSzPts val="1800"/>
              <a:buChar char="●"/>
              <a:defRPr sz="1800">
                <a:solidFill>
                  <a:srgbClr val="3C4043"/>
                </a:solidFill>
              </a:defRPr>
            </a:lvl7pPr>
            <a:lvl8pPr lvl="7" algn="ctr">
              <a:spcBef>
                <a:spcPts val="0"/>
              </a:spcBef>
              <a:spcAft>
                <a:spcPts val="0"/>
              </a:spcAft>
              <a:buClr>
                <a:srgbClr val="3C4043"/>
              </a:buClr>
              <a:buSzPts val="1800"/>
              <a:buChar char="○"/>
              <a:defRPr sz="1800">
                <a:solidFill>
                  <a:srgbClr val="3C4043"/>
                </a:solidFill>
              </a:defRPr>
            </a:lvl8pPr>
            <a:lvl9pPr lvl="8" algn="ctr">
              <a:spcBef>
                <a:spcPts val="0"/>
              </a:spcBef>
              <a:spcAft>
                <a:spcPts val="0"/>
              </a:spcAft>
              <a:buClr>
                <a:srgbClr val="3C4043"/>
              </a:buClr>
              <a:buSzPts val="1800"/>
              <a:buChar char="■"/>
              <a:defRPr sz="1800">
                <a:solidFill>
                  <a:srgbClr val="3C4043"/>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eader" showMasterSp="0">
  <p:cSld name="Blank header">
    <p:spTree>
      <p:nvGrpSpPr>
        <p:cNvPr id="327" name="Shape 327"/>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hree Column">
  <p:cSld name="CUSTOM_2_3_2">
    <p:spTree>
      <p:nvGrpSpPr>
        <p:cNvPr id="328" name="Shape 328"/>
        <p:cNvGrpSpPr/>
        <p:nvPr/>
      </p:nvGrpSpPr>
      <p:grpSpPr>
        <a:xfrm>
          <a:off x="0" y="0"/>
          <a:ext cx="0" cy="0"/>
          <a:chOff x="0" y="0"/>
          <a:chExt cx="0" cy="0"/>
        </a:xfrm>
      </p:grpSpPr>
      <p:sp>
        <p:nvSpPr>
          <p:cNvPr id="329" name="Google Shape;329;p48"/>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330" name="Google Shape;330;p48"/>
          <p:cNvSpPr txBox="1"/>
          <p:nvPr>
            <p:ph type="title"/>
          </p:nvPr>
        </p:nvSpPr>
        <p:spPr>
          <a:xfrm>
            <a:off x="457175" y="460250"/>
            <a:ext cx="5459100" cy="999900"/>
          </a:xfrm>
          <a:prstGeom prst="rect">
            <a:avLst/>
          </a:prstGeom>
        </p:spPr>
        <p:txBody>
          <a:bodyPr anchorCtr="0" anchor="t" bIns="0" lIns="0" spcFirstLastPara="1" rIns="91425" wrap="square" tIns="0">
            <a:noAutofit/>
          </a:bodyPr>
          <a:lstStyle>
            <a:lvl1pPr lvl="0">
              <a:spcBef>
                <a:spcPts val="0"/>
              </a:spcBef>
              <a:spcAft>
                <a:spcPts val="0"/>
              </a:spcAft>
              <a:buNone/>
              <a:defRPr sz="3000">
                <a:latin typeface="Google Sans"/>
                <a:ea typeface="Google Sans"/>
                <a:cs typeface="Google Sans"/>
                <a:sym typeface="Google Sans"/>
              </a:defRPr>
            </a:lvl1pPr>
            <a:lvl2pPr lvl="1">
              <a:spcBef>
                <a:spcPts val="0"/>
              </a:spcBef>
              <a:spcAft>
                <a:spcPts val="0"/>
              </a:spcAft>
              <a:buNone/>
              <a:defRPr sz="3000">
                <a:latin typeface="Google Sans"/>
                <a:ea typeface="Google Sans"/>
                <a:cs typeface="Google Sans"/>
                <a:sym typeface="Google Sans"/>
              </a:defRPr>
            </a:lvl2pPr>
            <a:lvl3pPr lvl="2">
              <a:spcBef>
                <a:spcPts val="0"/>
              </a:spcBef>
              <a:spcAft>
                <a:spcPts val="0"/>
              </a:spcAft>
              <a:buNone/>
              <a:defRPr sz="3000">
                <a:latin typeface="Google Sans"/>
                <a:ea typeface="Google Sans"/>
                <a:cs typeface="Google Sans"/>
                <a:sym typeface="Google Sans"/>
              </a:defRPr>
            </a:lvl3pPr>
            <a:lvl4pPr lvl="3">
              <a:spcBef>
                <a:spcPts val="0"/>
              </a:spcBef>
              <a:spcAft>
                <a:spcPts val="0"/>
              </a:spcAft>
              <a:buNone/>
              <a:defRPr sz="3000">
                <a:latin typeface="Google Sans"/>
                <a:ea typeface="Google Sans"/>
                <a:cs typeface="Google Sans"/>
                <a:sym typeface="Google Sans"/>
              </a:defRPr>
            </a:lvl4pPr>
            <a:lvl5pPr lvl="4">
              <a:spcBef>
                <a:spcPts val="0"/>
              </a:spcBef>
              <a:spcAft>
                <a:spcPts val="0"/>
              </a:spcAft>
              <a:buNone/>
              <a:defRPr sz="3000">
                <a:latin typeface="Google Sans"/>
                <a:ea typeface="Google Sans"/>
                <a:cs typeface="Google Sans"/>
                <a:sym typeface="Google Sans"/>
              </a:defRPr>
            </a:lvl5pPr>
            <a:lvl6pPr lvl="5">
              <a:spcBef>
                <a:spcPts val="0"/>
              </a:spcBef>
              <a:spcAft>
                <a:spcPts val="0"/>
              </a:spcAft>
              <a:buNone/>
              <a:defRPr sz="3000">
                <a:latin typeface="Google Sans"/>
                <a:ea typeface="Google Sans"/>
                <a:cs typeface="Google Sans"/>
                <a:sym typeface="Google Sans"/>
              </a:defRPr>
            </a:lvl6pPr>
            <a:lvl7pPr lvl="6">
              <a:spcBef>
                <a:spcPts val="0"/>
              </a:spcBef>
              <a:spcAft>
                <a:spcPts val="0"/>
              </a:spcAft>
              <a:buNone/>
              <a:defRPr sz="3000">
                <a:latin typeface="Google Sans"/>
                <a:ea typeface="Google Sans"/>
                <a:cs typeface="Google Sans"/>
                <a:sym typeface="Google Sans"/>
              </a:defRPr>
            </a:lvl7pPr>
            <a:lvl8pPr lvl="7">
              <a:spcBef>
                <a:spcPts val="0"/>
              </a:spcBef>
              <a:spcAft>
                <a:spcPts val="0"/>
              </a:spcAft>
              <a:buNone/>
              <a:defRPr sz="3000">
                <a:latin typeface="Google Sans"/>
                <a:ea typeface="Google Sans"/>
                <a:cs typeface="Google Sans"/>
                <a:sym typeface="Google Sans"/>
              </a:defRPr>
            </a:lvl8pPr>
            <a:lvl9pPr lvl="8">
              <a:spcBef>
                <a:spcPts val="0"/>
              </a:spcBef>
              <a:spcAft>
                <a:spcPts val="0"/>
              </a:spcAft>
              <a:buNone/>
              <a:defRPr sz="3000">
                <a:latin typeface="Google Sans"/>
                <a:ea typeface="Google Sans"/>
                <a:cs typeface="Google Sans"/>
                <a:sym typeface="Google Sans"/>
              </a:defRPr>
            </a:lvl9pPr>
          </a:lstStyle>
          <a:p/>
        </p:txBody>
      </p:sp>
      <p:grpSp>
        <p:nvGrpSpPr>
          <p:cNvPr id="331" name="Google Shape;331;p48"/>
          <p:cNvGrpSpPr/>
          <p:nvPr/>
        </p:nvGrpSpPr>
        <p:grpSpPr>
          <a:xfrm>
            <a:off x="6684264" y="4527445"/>
            <a:ext cx="2002746" cy="301199"/>
            <a:chOff x="6684264" y="4386750"/>
            <a:chExt cx="2002746" cy="301199"/>
          </a:xfrm>
        </p:grpSpPr>
        <p:pic>
          <p:nvPicPr>
            <p:cNvPr id="332" name="Google Shape;332;p48"/>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333" name="Google Shape;333;p48"/>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334" name="Google Shape;334;p48"/>
          <p:cNvSpPr txBox="1"/>
          <p:nvPr>
            <p:ph idx="2" type="body"/>
          </p:nvPr>
        </p:nvSpPr>
        <p:spPr>
          <a:xfrm>
            <a:off x="3227850" y="1536250"/>
            <a:ext cx="2688300" cy="31518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335" name="Google Shape;335;p48"/>
          <p:cNvSpPr txBox="1"/>
          <p:nvPr>
            <p:ph idx="3" type="body"/>
          </p:nvPr>
        </p:nvSpPr>
        <p:spPr>
          <a:xfrm>
            <a:off x="5998525" y="1536250"/>
            <a:ext cx="2688300" cy="3151800"/>
          </a:xfrm>
          <a:prstGeom prst="rect">
            <a:avLst/>
          </a:prstGeom>
        </p:spPr>
        <p:txBody>
          <a:bodyPr anchorCtr="0" anchor="t" bIns="0" lIns="0" spcFirstLastPara="1" rIns="91425"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FD600"/>
        </a:solidFill>
      </p:bgPr>
    </p:bg>
    <p:spTree>
      <p:nvGrpSpPr>
        <p:cNvPr id="336" name="Shape 336"/>
        <p:cNvGrpSpPr/>
        <p:nvPr/>
      </p:nvGrpSpPr>
      <p:grpSpPr>
        <a:xfrm>
          <a:off x="0" y="0"/>
          <a:ext cx="0" cy="0"/>
          <a:chOff x="0" y="0"/>
          <a:chExt cx="0" cy="0"/>
        </a:xfrm>
      </p:grpSpPr>
      <p:sp>
        <p:nvSpPr>
          <p:cNvPr id="337" name="Google Shape;337;p49"/>
          <p:cNvSpPr txBox="1"/>
          <p:nvPr>
            <p:ph idx="1" type="body"/>
          </p:nvPr>
        </p:nvSpPr>
        <p:spPr>
          <a:xfrm>
            <a:off x="756934" y="1454177"/>
            <a:ext cx="6480000" cy="3554700"/>
          </a:xfrm>
          <a:prstGeom prst="rect">
            <a:avLst/>
          </a:prstGeom>
        </p:spPr>
        <p:txBody>
          <a:bodyPr anchorCtr="0" anchor="t" bIns="0" lIns="0" spcFirstLastPara="1" rIns="91425" wrap="square" tIns="0">
            <a:noAutofit/>
          </a:bodyPr>
          <a:lstStyle>
            <a:lvl1pPr indent="-279400" lvl="0" marL="457200">
              <a:lnSpc>
                <a:spcPct val="20000"/>
              </a:lnSpc>
              <a:spcBef>
                <a:spcPts val="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1pPr>
            <a:lvl2pPr indent="-279400" lvl="1" marL="9144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2pPr>
            <a:lvl3pPr indent="-279400" lvl="2" marL="13716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3pPr>
            <a:lvl4pPr indent="-279400" lvl="3" marL="18288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4pPr>
            <a:lvl5pPr indent="-279400" lvl="4" marL="22860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5pPr>
            <a:lvl6pPr indent="-279400" lvl="5" marL="27432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6pPr>
            <a:lvl7pPr indent="-279400" lvl="6" marL="32004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7pPr>
            <a:lvl8pPr indent="-279400" lvl="7" marL="3657600">
              <a:lnSpc>
                <a:spcPct val="20000"/>
              </a:lnSpc>
              <a:spcBef>
                <a:spcPts val="1000"/>
              </a:spcBef>
              <a:spcAft>
                <a:spcPts val="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8pPr>
            <a:lvl9pPr indent="-279400" lvl="8" marL="4114800">
              <a:lnSpc>
                <a:spcPct val="20000"/>
              </a:lnSpc>
              <a:spcBef>
                <a:spcPts val="1000"/>
              </a:spcBef>
              <a:spcAft>
                <a:spcPts val="1000"/>
              </a:spcAft>
              <a:buClr>
                <a:srgbClr val="292929"/>
              </a:buClr>
              <a:buSzPts val="800"/>
              <a:buFont typeface="Google Sans Medium"/>
              <a:buChar char="■"/>
              <a:defRPr sz="800">
                <a:solidFill>
                  <a:srgbClr val="292929"/>
                </a:solidFill>
                <a:latin typeface="Google Sans Medium"/>
                <a:ea typeface="Google Sans Medium"/>
                <a:cs typeface="Google Sans Medium"/>
                <a:sym typeface="Google Sans Medium"/>
              </a:defRPr>
            </a:lvl9pPr>
          </a:lstStyle>
          <a:p/>
        </p:txBody>
      </p:sp>
      <p:sp>
        <p:nvSpPr>
          <p:cNvPr id="338" name="Google Shape;338;p49"/>
          <p:cNvSpPr txBox="1"/>
          <p:nvPr/>
        </p:nvSpPr>
        <p:spPr>
          <a:xfrm>
            <a:off x="666234" y="226941"/>
            <a:ext cx="7332600" cy="1159500"/>
          </a:xfrm>
          <a:prstGeom prst="rect">
            <a:avLst/>
          </a:prstGeom>
          <a:noFill/>
          <a:ln>
            <a:noFill/>
          </a:ln>
        </p:spPr>
        <p:txBody>
          <a:bodyPr anchorCtr="0" anchor="t" bIns="91425" lIns="91425" spcFirstLastPara="1" rIns="91425" wrap="square" tIns="91425">
            <a:noAutofit/>
          </a:bodyPr>
          <a:lstStyle/>
          <a:p>
            <a:pPr indent="0" lvl="0" marL="0" rtl="0" algn="l">
              <a:lnSpc>
                <a:spcPct val="65000"/>
              </a:lnSpc>
              <a:spcBef>
                <a:spcPts val="0"/>
              </a:spcBef>
              <a:spcAft>
                <a:spcPts val="0"/>
              </a:spcAft>
              <a:buNone/>
            </a:pPr>
            <a:r>
              <a:rPr b="1" lang="en" sz="6800">
                <a:solidFill>
                  <a:srgbClr val="292929"/>
                </a:solidFill>
                <a:latin typeface="Google Sans"/>
                <a:ea typeface="Google Sans"/>
                <a:cs typeface="Google Sans"/>
                <a:sym typeface="Google Sans"/>
              </a:rPr>
              <a:t>It’s</a:t>
            </a:r>
            <a:endParaRPr b="1" sz="6800">
              <a:solidFill>
                <a:srgbClr val="292929"/>
              </a:solidFill>
              <a:latin typeface="Google Sans"/>
              <a:ea typeface="Google Sans"/>
              <a:cs typeface="Google Sans"/>
              <a:sym typeface="Google Sans"/>
            </a:endParaRPr>
          </a:p>
          <a:p>
            <a:pPr indent="0" lvl="0" marL="0" rtl="0" algn="l">
              <a:lnSpc>
                <a:spcPct val="65000"/>
              </a:lnSpc>
              <a:spcBef>
                <a:spcPts val="0"/>
              </a:spcBef>
              <a:spcAft>
                <a:spcPts val="0"/>
              </a:spcAft>
              <a:buNone/>
            </a:pPr>
            <a:r>
              <a:rPr b="1" lang="en" sz="6800">
                <a:solidFill>
                  <a:srgbClr val="292929"/>
                </a:solidFill>
                <a:latin typeface="Google Sans"/>
                <a:ea typeface="Google Sans"/>
                <a:cs typeface="Google Sans"/>
                <a:sym typeface="Google Sans"/>
              </a:rPr>
              <a:t>ok to...</a:t>
            </a:r>
            <a:endParaRPr b="1" sz="6800">
              <a:solidFill>
                <a:srgbClr val="292929"/>
              </a:solidFill>
              <a:latin typeface="Google Sans"/>
              <a:ea typeface="Google Sans"/>
              <a:cs typeface="Google Sans"/>
              <a:sym typeface="Google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Graphic / Right">
  <p:cSld name="CUSTOM_6_2_4">
    <p:spTree>
      <p:nvGrpSpPr>
        <p:cNvPr id="339" name="Shape 339"/>
        <p:cNvGrpSpPr/>
        <p:nvPr/>
      </p:nvGrpSpPr>
      <p:grpSpPr>
        <a:xfrm>
          <a:off x="0" y="0"/>
          <a:ext cx="0" cy="0"/>
          <a:chOff x="0" y="0"/>
          <a:chExt cx="0" cy="0"/>
        </a:xfrm>
      </p:grpSpPr>
      <p:sp>
        <p:nvSpPr>
          <p:cNvPr id="340" name="Google Shape;340;p50"/>
          <p:cNvSpPr txBox="1"/>
          <p:nvPr>
            <p:ph type="title"/>
          </p:nvPr>
        </p:nvSpPr>
        <p:spPr>
          <a:xfrm>
            <a:off x="685800" y="1362000"/>
            <a:ext cx="3048000" cy="990000"/>
          </a:xfrm>
          <a:prstGeom prst="rect">
            <a:avLst/>
          </a:prstGeom>
        </p:spPr>
        <p:txBody>
          <a:bodyPr anchorCtr="0" anchor="b" bIns="0" lIns="0" spcFirstLastPara="1" rIns="91425"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41" name="Google Shape;341;p50"/>
          <p:cNvSpPr txBox="1"/>
          <p:nvPr>
            <p:ph idx="1" type="body"/>
          </p:nvPr>
        </p:nvSpPr>
        <p:spPr>
          <a:xfrm>
            <a:off x="685800" y="2495550"/>
            <a:ext cx="2286000" cy="13620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grpSp>
        <p:nvGrpSpPr>
          <p:cNvPr id="342" name="Google Shape;342;p50"/>
          <p:cNvGrpSpPr/>
          <p:nvPr/>
        </p:nvGrpSpPr>
        <p:grpSpPr>
          <a:xfrm>
            <a:off x="409957" y="4433682"/>
            <a:ext cx="2143330" cy="562473"/>
            <a:chOff x="831227" y="1197994"/>
            <a:chExt cx="2449800" cy="642900"/>
          </a:xfrm>
        </p:grpSpPr>
        <p:grpSp>
          <p:nvGrpSpPr>
            <p:cNvPr id="343" name="Google Shape;343;p50"/>
            <p:cNvGrpSpPr/>
            <p:nvPr/>
          </p:nvGrpSpPr>
          <p:grpSpPr>
            <a:xfrm>
              <a:off x="1045677" y="1364131"/>
              <a:ext cx="2028965" cy="317954"/>
              <a:chOff x="1045677" y="1364131"/>
              <a:chExt cx="2028965" cy="317954"/>
            </a:xfrm>
          </p:grpSpPr>
          <p:grpSp>
            <p:nvGrpSpPr>
              <p:cNvPr id="344" name="Google Shape;344;p50"/>
              <p:cNvGrpSpPr/>
              <p:nvPr/>
            </p:nvGrpSpPr>
            <p:grpSpPr>
              <a:xfrm>
                <a:off x="1045677" y="1364131"/>
                <a:ext cx="376033" cy="302438"/>
                <a:chOff x="1045677" y="1364131"/>
                <a:chExt cx="376033" cy="302438"/>
              </a:xfrm>
            </p:grpSpPr>
            <p:sp>
              <p:nvSpPr>
                <p:cNvPr id="345" name="Google Shape;345;p50"/>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0"/>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0"/>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0"/>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50"/>
              <p:cNvGrpSpPr/>
              <p:nvPr/>
            </p:nvGrpSpPr>
            <p:grpSpPr>
              <a:xfrm>
                <a:off x="1532346" y="1409239"/>
                <a:ext cx="1542296" cy="272846"/>
                <a:chOff x="1532346" y="1409239"/>
                <a:chExt cx="1542296" cy="272846"/>
              </a:xfrm>
            </p:grpSpPr>
            <p:sp>
              <p:nvSpPr>
                <p:cNvPr id="350" name="Google Shape;350;p50"/>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50"/>
                <p:cNvGrpSpPr/>
                <p:nvPr/>
              </p:nvGrpSpPr>
              <p:grpSpPr>
                <a:xfrm>
                  <a:off x="2430564" y="1427610"/>
                  <a:ext cx="644078" cy="193336"/>
                  <a:chOff x="2430564" y="1427610"/>
                  <a:chExt cx="644078" cy="193336"/>
                </a:xfrm>
              </p:grpSpPr>
              <p:sp>
                <p:nvSpPr>
                  <p:cNvPr id="352" name="Google Shape;352;p50"/>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0"/>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0"/>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0"/>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0"/>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7" name="Google Shape;357;p50"/>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8" name="Shape 358"/>
        <p:cNvGrpSpPr/>
        <p:nvPr/>
      </p:nvGrpSpPr>
      <p:grpSpPr>
        <a:xfrm>
          <a:off x="0" y="0"/>
          <a:ext cx="0" cy="0"/>
          <a:chOff x="0" y="0"/>
          <a:chExt cx="0" cy="0"/>
        </a:xfrm>
      </p:grpSpPr>
      <p:sp>
        <p:nvSpPr>
          <p:cNvPr id="359" name="Google Shape;359;p51"/>
          <p:cNvSpPr txBox="1"/>
          <p:nvPr>
            <p:ph type="title"/>
          </p:nvPr>
        </p:nvSpPr>
        <p:spPr>
          <a:xfrm>
            <a:off x="180900" y="446900"/>
            <a:ext cx="8782200" cy="572700"/>
          </a:xfrm>
          <a:prstGeom prst="rect">
            <a:avLst/>
          </a:prstGeom>
        </p:spPr>
        <p:txBody>
          <a:bodyPr anchorCtr="0" anchor="t" bIns="0" lIns="0" spcFirstLastPara="1" rIns="91425"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60" name="Google Shape;360;p51"/>
          <p:cNvSpPr txBox="1"/>
          <p:nvPr>
            <p:ph idx="1" type="body"/>
          </p:nvPr>
        </p:nvSpPr>
        <p:spPr>
          <a:xfrm>
            <a:off x="180900" y="1143700"/>
            <a:ext cx="87822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61" name="Google Shape;361;p51"/>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Headline + Subhead" showMasterSp="0">
  <p:cSld name="Title Slide_1_1">
    <p:bg>
      <p:bgPr>
        <a:solidFill>
          <a:srgbClr val="FFFFFF"/>
        </a:solidFill>
      </p:bgPr>
    </p:bg>
    <p:spTree>
      <p:nvGrpSpPr>
        <p:cNvPr id="362" name="Shape 362"/>
        <p:cNvGrpSpPr/>
        <p:nvPr/>
      </p:nvGrpSpPr>
      <p:grpSpPr>
        <a:xfrm>
          <a:off x="0" y="0"/>
          <a:ext cx="0" cy="0"/>
          <a:chOff x="0" y="0"/>
          <a:chExt cx="0" cy="0"/>
        </a:xfrm>
      </p:grpSpPr>
      <p:sp>
        <p:nvSpPr>
          <p:cNvPr id="363" name="Google Shape;363;p52"/>
          <p:cNvSpPr txBox="1"/>
          <p:nvPr>
            <p:ph type="title"/>
          </p:nvPr>
        </p:nvSpPr>
        <p:spPr>
          <a:xfrm>
            <a:off x="374063" y="276969"/>
            <a:ext cx="8222700" cy="492300"/>
          </a:xfrm>
          <a:prstGeom prst="rect">
            <a:avLst/>
          </a:prstGeom>
        </p:spPr>
        <p:txBody>
          <a:bodyPr anchorCtr="0" anchor="t" bIns="57150" lIns="57150" spcFirstLastPara="1" rIns="57150" wrap="square" tIns="57150">
            <a:noAutofit/>
          </a:bodyPr>
          <a:lstStyle>
            <a:lvl1pPr lvl="0">
              <a:spcBef>
                <a:spcPts val="0"/>
              </a:spcBef>
              <a:spcAft>
                <a:spcPts val="0"/>
              </a:spcAft>
              <a:buNone/>
              <a:defRPr b="1" sz="2300">
                <a:solidFill>
                  <a:srgbClr val="666666"/>
                </a:solidFill>
                <a:latin typeface="Google Sans"/>
                <a:ea typeface="Google Sans"/>
                <a:cs typeface="Google Sans"/>
                <a:sym typeface="Google Sans"/>
              </a:defRPr>
            </a:lvl1pPr>
            <a:lvl2pPr lvl="1">
              <a:spcBef>
                <a:spcPts val="0"/>
              </a:spcBef>
              <a:spcAft>
                <a:spcPts val="0"/>
              </a:spcAft>
              <a:buNone/>
              <a:defRPr sz="2300">
                <a:solidFill>
                  <a:srgbClr val="666666"/>
                </a:solidFill>
                <a:latin typeface="Google Sans Medium"/>
                <a:ea typeface="Google Sans Medium"/>
                <a:cs typeface="Google Sans Medium"/>
                <a:sym typeface="Google Sans Medium"/>
              </a:defRPr>
            </a:lvl2pPr>
            <a:lvl3pPr lvl="2">
              <a:spcBef>
                <a:spcPts val="0"/>
              </a:spcBef>
              <a:spcAft>
                <a:spcPts val="0"/>
              </a:spcAft>
              <a:buNone/>
              <a:defRPr sz="2300">
                <a:solidFill>
                  <a:srgbClr val="666666"/>
                </a:solidFill>
                <a:latin typeface="Google Sans Medium"/>
                <a:ea typeface="Google Sans Medium"/>
                <a:cs typeface="Google Sans Medium"/>
                <a:sym typeface="Google Sans Medium"/>
              </a:defRPr>
            </a:lvl3pPr>
            <a:lvl4pPr lvl="3">
              <a:spcBef>
                <a:spcPts val="0"/>
              </a:spcBef>
              <a:spcAft>
                <a:spcPts val="0"/>
              </a:spcAft>
              <a:buNone/>
              <a:defRPr sz="2300">
                <a:solidFill>
                  <a:srgbClr val="666666"/>
                </a:solidFill>
                <a:latin typeface="Google Sans Medium"/>
                <a:ea typeface="Google Sans Medium"/>
                <a:cs typeface="Google Sans Medium"/>
                <a:sym typeface="Google Sans Medium"/>
              </a:defRPr>
            </a:lvl4pPr>
            <a:lvl5pPr lvl="4">
              <a:spcBef>
                <a:spcPts val="0"/>
              </a:spcBef>
              <a:spcAft>
                <a:spcPts val="0"/>
              </a:spcAft>
              <a:buNone/>
              <a:defRPr sz="2300">
                <a:solidFill>
                  <a:srgbClr val="666666"/>
                </a:solidFill>
                <a:latin typeface="Google Sans Medium"/>
                <a:ea typeface="Google Sans Medium"/>
                <a:cs typeface="Google Sans Medium"/>
                <a:sym typeface="Google Sans Medium"/>
              </a:defRPr>
            </a:lvl5pPr>
            <a:lvl6pPr lvl="5">
              <a:spcBef>
                <a:spcPts val="0"/>
              </a:spcBef>
              <a:spcAft>
                <a:spcPts val="0"/>
              </a:spcAft>
              <a:buNone/>
              <a:defRPr sz="2300">
                <a:solidFill>
                  <a:srgbClr val="666666"/>
                </a:solidFill>
                <a:latin typeface="Google Sans Medium"/>
                <a:ea typeface="Google Sans Medium"/>
                <a:cs typeface="Google Sans Medium"/>
                <a:sym typeface="Google Sans Medium"/>
              </a:defRPr>
            </a:lvl6pPr>
            <a:lvl7pPr lvl="6">
              <a:spcBef>
                <a:spcPts val="0"/>
              </a:spcBef>
              <a:spcAft>
                <a:spcPts val="0"/>
              </a:spcAft>
              <a:buNone/>
              <a:defRPr sz="2300">
                <a:solidFill>
                  <a:srgbClr val="666666"/>
                </a:solidFill>
                <a:latin typeface="Google Sans Medium"/>
                <a:ea typeface="Google Sans Medium"/>
                <a:cs typeface="Google Sans Medium"/>
                <a:sym typeface="Google Sans Medium"/>
              </a:defRPr>
            </a:lvl7pPr>
            <a:lvl8pPr lvl="7">
              <a:spcBef>
                <a:spcPts val="0"/>
              </a:spcBef>
              <a:spcAft>
                <a:spcPts val="0"/>
              </a:spcAft>
              <a:buNone/>
              <a:defRPr sz="2300">
                <a:solidFill>
                  <a:srgbClr val="666666"/>
                </a:solidFill>
                <a:latin typeface="Google Sans Medium"/>
                <a:ea typeface="Google Sans Medium"/>
                <a:cs typeface="Google Sans Medium"/>
                <a:sym typeface="Google Sans Medium"/>
              </a:defRPr>
            </a:lvl8pPr>
            <a:lvl9pPr lvl="8">
              <a:spcBef>
                <a:spcPts val="0"/>
              </a:spcBef>
              <a:spcAft>
                <a:spcPts val="0"/>
              </a:spcAft>
              <a:buNone/>
              <a:defRPr sz="2300">
                <a:solidFill>
                  <a:srgbClr val="666666"/>
                </a:solidFill>
                <a:latin typeface="Google Sans Medium"/>
                <a:ea typeface="Google Sans Medium"/>
                <a:cs typeface="Google Sans Medium"/>
                <a:sym typeface="Google Sans Medium"/>
              </a:defRPr>
            </a:lvl9pPr>
          </a:lstStyle>
          <a:p/>
        </p:txBody>
      </p:sp>
      <p:sp>
        <p:nvSpPr>
          <p:cNvPr id="364" name="Google Shape;364;p52"/>
          <p:cNvSpPr/>
          <p:nvPr/>
        </p:nvSpPr>
        <p:spPr>
          <a:xfrm>
            <a:off x="0" y="242281"/>
            <a:ext cx="78300" cy="752100"/>
          </a:xfrm>
          <a:prstGeom prst="rect">
            <a:avLst/>
          </a:prstGeom>
          <a:solidFill>
            <a:schemeClr val="dk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sz="900"/>
          </a:p>
        </p:txBody>
      </p:sp>
      <p:sp>
        <p:nvSpPr>
          <p:cNvPr id="365" name="Google Shape;365;p52"/>
          <p:cNvSpPr txBox="1"/>
          <p:nvPr>
            <p:ph idx="1" type="subTitle"/>
          </p:nvPr>
        </p:nvSpPr>
        <p:spPr>
          <a:xfrm>
            <a:off x="374063" y="617453"/>
            <a:ext cx="3618900" cy="379500"/>
          </a:xfrm>
          <a:prstGeom prst="rect">
            <a:avLst/>
          </a:prstGeom>
        </p:spPr>
        <p:txBody>
          <a:bodyPr anchorCtr="0" anchor="t" bIns="57150" lIns="57150" spcFirstLastPara="1" rIns="57150" wrap="square" tIns="57150">
            <a:noAutofit/>
          </a:bodyPr>
          <a:lstStyle>
            <a:lvl1pPr lvl="0">
              <a:spcBef>
                <a:spcPts val="0"/>
              </a:spcBef>
              <a:spcAft>
                <a:spcPts val="0"/>
              </a:spcAft>
              <a:buNone/>
              <a:defRPr sz="1100">
                <a:solidFill>
                  <a:schemeClr val="dk1"/>
                </a:solidFill>
                <a:latin typeface="Google Sans Medium"/>
                <a:ea typeface="Google Sans Medium"/>
                <a:cs typeface="Google Sans Medium"/>
                <a:sym typeface="Google Sans Medium"/>
              </a:defRPr>
            </a:lvl1pPr>
            <a:lvl2pPr lvl="1">
              <a:spcBef>
                <a:spcPts val="0"/>
              </a:spcBef>
              <a:spcAft>
                <a:spcPts val="0"/>
              </a:spcAft>
              <a:buNone/>
              <a:defRPr sz="1100">
                <a:solidFill>
                  <a:schemeClr val="dk1"/>
                </a:solidFill>
                <a:latin typeface="Google Sans Medium"/>
                <a:ea typeface="Google Sans Medium"/>
                <a:cs typeface="Google Sans Medium"/>
                <a:sym typeface="Google Sans Medium"/>
              </a:defRPr>
            </a:lvl2pPr>
            <a:lvl3pPr lvl="2">
              <a:spcBef>
                <a:spcPts val="0"/>
              </a:spcBef>
              <a:spcAft>
                <a:spcPts val="0"/>
              </a:spcAft>
              <a:buNone/>
              <a:defRPr sz="1100">
                <a:solidFill>
                  <a:schemeClr val="dk1"/>
                </a:solidFill>
                <a:latin typeface="Google Sans Medium"/>
                <a:ea typeface="Google Sans Medium"/>
                <a:cs typeface="Google Sans Medium"/>
                <a:sym typeface="Google Sans Medium"/>
              </a:defRPr>
            </a:lvl3pPr>
            <a:lvl4pPr lvl="3">
              <a:spcBef>
                <a:spcPts val="0"/>
              </a:spcBef>
              <a:spcAft>
                <a:spcPts val="0"/>
              </a:spcAft>
              <a:buNone/>
              <a:defRPr sz="1100">
                <a:solidFill>
                  <a:schemeClr val="dk1"/>
                </a:solidFill>
                <a:latin typeface="Google Sans Medium"/>
                <a:ea typeface="Google Sans Medium"/>
                <a:cs typeface="Google Sans Medium"/>
                <a:sym typeface="Google Sans Medium"/>
              </a:defRPr>
            </a:lvl4pPr>
            <a:lvl5pPr lvl="4">
              <a:spcBef>
                <a:spcPts val="0"/>
              </a:spcBef>
              <a:spcAft>
                <a:spcPts val="0"/>
              </a:spcAft>
              <a:buNone/>
              <a:defRPr sz="1100">
                <a:solidFill>
                  <a:schemeClr val="dk1"/>
                </a:solidFill>
                <a:latin typeface="Google Sans Medium"/>
                <a:ea typeface="Google Sans Medium"/>
                <a:cs typeface="Google Sans Medium"/>
                <a:sym typeface="Google Sans Medium"/>
              </a:defRPr>
            </a:lvl5pPr>
            <a:lvl6pPr lvl="5">
              <a:spcBef>
                <a:spcPts val="0"/>
              </a:spcBef>
              <a:spcAft>
                <a:spcPts val="0"/>
              </a:spcAft>
              <a:buNone/>
              <a:defRPr sz="1100">
                <a:solidFill>
                  <a:schemeClr val="dk1"/>
                </a:solidFill>
                <a:latin typeface="Google Sans Medium"/>
                <a:ea typeface="Google Sans Medium"/>
                <a:cs typeface="Google Sans Medium"/>
                <a:sym typeface="Google Sans Medium"/>
              </a:defRPr>
            </a:lvl6pPr>
            <a:lvl7pPr lvl="6">
              <a:spcBef>
                <a:spcPts val="0"/>
              </a:spcBef>
              <a:spcAft>
                <a:spcPts val="0"/>
              </a:spcAft>
              <a:buNone/>
              <a:defRPr sz="1100">
                <a:solidFill>
                  <a:schemeClr val="dk1"/>
                </a:solidFill>
                <a:latin typeface="Google Sans Medium"/>
                <a:ea typeface="Google Sans Medium"/>
                <a:cs typeface="Google Sans Medium"/>
                <a:sym typeface="Google Sans Medium"/>
              </a:defRPr>
            </a:lvl7pPr>
            <a:lvl8pPr lvl="7">
              <a:spcBef>
                <a:spcPts val="0"/>
              </a:spcBef>
              <a:spcAft>
                <a:spcPts val="0"/>
              </a:spcAft>
              <a:buNone/>
              <a:defRPr sz="1100">
                <a:solidFill>
                  <a:schemeClr val="dk1"/>
                </a:solidFill>
                <a:latin typeface="Google Sans Medium"/>
                <a:ea typeface="Google Sans Medium"/>
                <a:cs typeface="Google Sans Medium"/>
                <a:sym typeface="Google Sans Medium"/>
              </a:defRPr>
            </a:lvl8pPr>
            <a:lvl9pPr lvl="8">
              <a:spcBef>
                <a:spcPts val="0"/>
              </a:spcBef>
              <a:spcAft>
                <a:spcPts val="0"/>
              </a:spcAft>
              <a:buNone/>
              <a:defRPr sz="1100">
                <a:solidFill>
                  <a:schemeClr val="dk1"/>
                </a:solidFill>
                <a:latin typeface="Google Sans Medium"/>
                <a:ea typeface="Google Sans Medium"/>
                <a:cs typeface="Google Sans Medium"/>
                <a:sym typeface="Google Sans Medium"/>
              </a:defRPr>
            </a:lvl9pPr>
          </a:lstStyle>
          <a:p/>
        </p:txBody>
      </p:sp>
      <p:sp>
        <p:nvSpPr>
          <p:cNvPr id="366" name="Google Shape;366;p52"/>
          <p:cNvSpPr txBox="1"/>
          <p:nvPr>
            <p:ph idx="2" type="body"/>
          </p:nvPr>
        </p:nvSpPr>
        <p:spPr>
          <a:xfrm>
            <a:off x="421688" y="1345313"/>
            <a:ext cx="8305200" cy="3055200"/>
          </a:xfrm>
          <a:prstGeom prst="rect">
            <a:avLst/>
          </a:prstGeom>
        </p:spPr>
        <p:txBody>
          <a:bodyPr anchorCtr="0" anchor="t" bIns="57150" lIns="57150" spcFirstLastPara="1" rIns="57150" wrap="square" tIns="57150">
            <a:noAutofit/>
          </a:bodyPr>
          <a:lstStyle>
            <a:lvl1pPr indent="-228600" lvl="0" marL="457200" marR="0" algn="l">
              <a:lnSpc>
                <a:spcPct val="100000"/>
              </a:lnSpc>
              <a:spcBef>
                <a:spcPts val="0"/>
              </a:spcBef>
              <a:spcAft>
                <a:spcPts val="0"/>
              </a:spcAft>
              <a:buNone/>
              <a:defRPr sz="1100">
                <a:solidFill>
                  <a:srgbClr val="666666"/>
                </a:solidFill>
                <a:latin typeface="Google Sans"/>
                <a:ea typeface="Google Sans"/>
                <a:cs typeface="Google Sans"/>
                <a:sym typeface="Google Sans"/>
              </a:defRPr>
            </a:lvl1pPr>
            <a:lvl2pPr indent="-298450" lvl="1" marL="9144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2pPr>
            <a:lvl3pPr indent="-298450" lvl="2" marL="13716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3pPr>
            <a:lvl4pPr indent="-298450" lvl="3" marL="18288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4pPr>
            <a:lvl5pPr indent="-298450" lvl="4" marL="22860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5pPr>
            <a:lvl6pPr indent="-298450" lvl="5" marL="27432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6pPr>
            <a:lvl7pPr indent="-298450" lvl="6" marL="32004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7pPr>
            <a:lvl8pPr indent="-298450" lvl="7" marL="36576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8pPr>
            <a:lvl9pPr indent="-298450" lvl="8" marL="411480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9pPr>
          </a:lstStyle>
          <a:p/>
        </p:txBody>
      </p:sp>
      <p:pic>
        <p:nvPicPr>
          <p:cNvPr id="367" name="Google Shape;367;p52"/>
          <p:cNvPicPr preferRelativeResize="0"/>
          <p:nvPr/>
        </p:nvPicPr>
        <p:blipFill>
          <a:blip r:embed="rId2">
            <a:alphaModFix/>
          </a:blip>
          <a:stretch>
            <a:fillRect/>
          </a:stretch>
        </p:blipFill>
        <p:spPr>
          <a:xfrm>
            <a:off x="7808625" y="4780338"/>
            <a:ext cx="908250" cy="191213"/>
          </a:xfrm>
          <a:prstGeom prst="rect">
            <a:avLst/>
          </a:prstGeom>
          <a:noFill/>
          <a:ln>
            <a:noFill/>
          </a:ln>
        </p:spPr>
      </p:pic>
      <p:sp>
        <p:nvSpPr>
          <p:cNvPr id="368" name="Google Shape;368;p52"/>
          <p:cNvSpPr txBox="1"/>
          <p:nvPr/>
        </p:nvSpPr>
        <p:spPr>
          <a:xfrm>
            <a:off x="7151128" y="-18737"/>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Blank">
  <p:cSld name="Title/Blank">
    <p:spTree>
      <p:nvGrpSpPr>
        <p:cNvPr id="369" name="Shape 369"/>
        <p:cNvGrpSpPr/>
        <p:nvPr/>
      </p:nvGrpSpPr>
      <p:grpSpPr>
        <a:xfrm>
          <a:off x="0" y="0"/>
          <a:ext cx="0" cy="0"/>
          <a:chOff x="0" y="0"/>
          <a:chExt cx="0" cy="0"/>
        </a:xfrm>
      </p:grpSpPr>
      <p:sp>
        <p:nvSpPr>
          <p:cNvPr id="370" name="Google Shape;370;p53"/>
          <p:cNvSpPr txBox="1"/>
          <p:nvPr>
            <p:ph type="title"/>
          </p:nvPr>
        </p:nvSpPr>
        <p:spPr>
          <a:xfrm>
            <a:off x="369518" y="40404"/>
            <a:ext cx="8405100" cy="857100"/>
          </a:xfrm>
          <a:prstGeom prst="rect">
            <a:avLst/>
          </a:prstGeom>
          <a:noFill/>
          <a:ln>
            <a:noFill/>
          </a:ln>
        </p:spPr>
        <p:txBody>
          <a:bodyPr anchorCtr="0" anchor="ctr" bIns="0" lIns="0" spcFirstLastPara="1" rIns="91425" wrap="square" tIns="0">
            <a:noAutofit/>
          </a:bodyPr>
          <a:lstStyle>
            <a:lvl1pPr lvl="0" algn="l">
              <a:spcBef>
                <a:spcPts val="0"/>
              </a:spcBef>
              <a:spcAft>
                <a:spcPts val="0"/>
              </a:spcAft>
              <a:buSzPts val="1400"/>
              <a:buFont typeface="Google Sans"/>
              <a:buChar char="●"/>
              <a:defRPr i="0" sz="2600">
                <a:latin typeface="Google Sans"/>
                <a:ea typeface="Google Sans"/>
                <a:cs typeface="Google Sans"/>
                <a:sym typeface="Google Sans"/>
              </a:defRPr>
            </a:lvl1pPr>
            <a:lvl2pPr lvl="1">
              <a:spcBef>
                <a:spcPts val="0"/>
              </a:spcBef>
              <a:spcAft>
                <a:spcPts val="0"/>
              </a:spcAft>
              <a:buSzPts val="1400"/>
              <a:buFont typeface="Google Sans"/>
              <a:buChar char="○"/>
              <a:defRPr>
                <a:latin typeface="Google Sans"/>
                <a:ea typeface="Google Sans"/>
                <a:cs typeface="Google Sans"/>
                <a:sym typeface="Google Sans"/>
              </a:defRPr>
            </a:lvl2pPr>
            <a:lvl3pPr lvl="2">
              <a:spcBef>
                <a:spcPts val="0"/>
              </a:spcBef>
              <a:spcAft>
                <a:spcPts val="0"/>
              </a:spcAft>
              <a:buSzPts val="1400"/>
              <a:buFont typeface="Google Sans"/>
              <a:buChar char="■"/>
              <a:defRPr>
                <a:latin typeface="Google Sans"/>
                <a:ea typeface="Google Sans"/>
                <a:cs typeface="Google Sans"/>
                <a:sym typeface="Google Sans"/>
              </a:defRPr>
            </a:lvl3pPr>
            <a:lvl4pPr lvl="3">
              <a:spcBef>
                <a:spcPts val="0"/>
              </a:spcBef>
              <a:spcAft>
                <a:spcPts val="0"/>
              </a:spcAft>
              <a:buSzPts val="1400"/>
              <a:buFont typeface="Google Sans"/>
              <a:buChar char="●"/>
              <a:defRPr>
                <a:latin typeface="Google Sans"/>
                <a:ea typeface="Google Sans"/>
                <a:cs typeface="Google Sans"/>
                <a:sym typeface="Google Sans"/>
              </a:defRPr>
            </a:lvl4pPr>
            <a:lvl5pPr lvl="4">
              <a:spcBef>
                <a:spcPts val="0"/>
              </a:spcBef>
              <a:spcAft>
                <a:spcPts val="0"/>
              </a:spcAft>
              <a:buSzPts val="1400"/>
              <a:buFont typeface="Google Sans"/>
              <a:buChar char="○"/>
              <a:defRPr>
                <a:latin typeface="Google Sans"/>
                <a:ea typeface="Google Sans"/>
                <a:cs typeface="Google Sans"/>
                <a:sym typeface="Google Sans"/>
              </a:defRPr>
            </a:lvl5pPr>
            <a:lvl6pPr lvl="5">
              <a:spcBef>
                <a:spcPts val="0"/>
              </a:spcBef>
              <a:spcAft>
                <a:spcPts val="0"/>
              </a:spcAft>
              <a:buSzPts val="1400"/>
              <a:buFont typeface="Google Sans"/>
              <a:buChar char="■"/>
              <a:defRPr>
                <a:latin typeface="Google Sans"/>
                <a:ea typeface="Google Sans"/>
                <a:cs typeface="Google Sans"/>
                <a:sym typeface="Google Sans"/>
              </a:defRPr>
            </a:lvl6pPr>
            <a:lvl7pPr lvl="6">
              <a:spcBef>
                <a:spcPts val="0"/>
              </a:spcBef>
              <a:spcAft>
                <a:spcPts val="0"/>
              </a:spcAft>
              <a:buSzPts val="1400"/>
              <a:buFont typeface="Google Sans"/>
              <a:buChar char="●"/>
              <a:defRPr>
                <a:latin typeface="Google Sans"/>
                <a:ea typeface="Google Sans"/>
                <a:cs typeface="Google Sans"/>
                <a:sym typeface="Google Sans"/>
              </a:defRPr>
            </a:lvl7pPr>
            <a:lvl8pPr lvl="7">
              <a:spcBef>
                <a:spcPts val="0"/>
              </a:spcBef>
              <a:spcAft>
                <a:spcPts val="0"/>
              </a:spcAft>
              <a:buSzPts val="1400"/>
              <a:buFont typeface="Google Sans"/>
              <a:buChar char="○"/>
              <a:defRPr>
                <a:latin typeface="Google Sans"/>
                <a:ea typeface="Google Sans"/>
                <a:cs typeface="Google Sans"/>
                <a:sym typeface="Google Sans"/>
              </a:defRPr>
            </a:lvl8pPr>
            <a:lvl9pPr lvl="8">
              <a:spcBef>
                <a:spcPts val="0"/>
              </a:spcBef>
              <a:spcAft>
                <a:spcPts val="0"/>
              </a:spcAft>
              <a:buSzPts val="1400"/>
              <a:buFont typeface="Google Sans"/>
              <a:buChar char="■"/>
              <a:defRPr>
                <a:latin typeface="Google Sans"/>
                <a:ea typeface="Google Sans"/>
                <a:cs typeface="Google Sans"/>
                <a:sym typeface="Google Sans"/>
              </a:defRPr>
            </a:lvl9pPr>
          </a:lstStyle>
          <a:p/>
        </p:txBody>
      </p:sp>
      <p:cxnSp>
        <p:nvCxnSpPr>
          <p:cNvPr id="371" name="Google Shape;371;p53"/>
          <p:cNvCxnSpPr/>
          <p:nvPr/>
        </p:nvCxnSpPr>
        <p:spPr>
          <a:xfrm>
            <a:off x="1863400" y="4775440"/>
            <a:ext cx="3571500" cy="0"/>
          </a:xfrm>
          <a:prstGeom prst="straightConnector1">
            <a:avLst/>
          </a:prstGeom>
          <a:noFill/>
          <a:ln cap="flat" cmpd="sng" w="38100">
            <a:solidFill>
              <a:srgbClr val="34A851"/>
            </a:solidFill>
            <a:prstDash val="solid"/>
            <a:round/>
            <a:headEnd len="med" w="med" type="none"/>
            <a:tailEnd len="med" w="med" type="none"/>
          </a:ln>
        </p:spPr>
      </p:cxnSp>
      <p:cxnSp>
        <p:nvCxnSpPr>
          <p:cNvPr id="372" name="Google Shape;372;p53"/>
          <p:cNvCxnSpPr/>
          <p:nvPr/>
        </p:nvCxnSpPr>
        <p:spPr>
          <a:xfrm>
            <a:off x="0" y="4903397"/>
            <a:ext cx="2941200" cy="0"/>
          </a:xfrm>
          <a:prstGeom prst="straightConnector1">
            <a:avLst/>
          </a:prstGeom>
          <a:noFill/>
          <a:ln cap="flat" cmpd="sng" w="38100">
            <a:solidFill>
              <a:srgbClr val="4487F2"/>
            </a:solidFill>
            <a:prstDash val="solid"/>
            <a:round/>
            <a:headEnd len="med" w="med" type="none"/>
            <a:tailEnd len="med" w="med" type="none"/>
          </a:ln>
        </p:spPr>
      </p:cxnSp>
      <p:cxnSp>
        <p:nvCxnSpPr>
          <p:cNvPr id="373" name="Google Shape;373;p53"/>
          <p:cNvCxnSpPr/>
          <p:nvPr/>
        </p:nvCxnSpPr>
        <p:spPr>
          <a:xfrm>
            <a:off x="2994875" y="4903397"/>
            <a:ext cx="3571500" cy="0"/>
          </a:xfrm>
          <a:prstGeom prst="straightConnector1">
            <a:avLst/>
          </a:prstGeom>
          <a:noFill/>
          <a:ln cap="flat" cmpd="sng" w="38100">
            <a:solidFill>
              <a:srgbClr val="FABD05"/>
            </a:solidFill>
            <a:prstDash val="solid"/>
            <a:round/>
            <a:headEnd len="med" w="med" type="none"/>
            <a:tailEnd len="med" w="med" type="none"/>
          </a:ln>
        </p:spPr>
      </p:cxnSp>
      <p:cxnSp>
        <p:nvCxnSpPr>
          <p:cNvPr id="374" name="Google Shape;374;p53"/>
          <p:cNvCxnSpPr/>
          <p:nvPr/>
        </p:nvCxnSpPr>
        <p:spPr>
          <a:xfrm>
            <a:off x="5512775" y="4775440"/>
            <a:ext cx="1701900" cy="0"/>
          </a:xfrm>
          <a:prstGeom prst="straightConnector1">
            <a:avLst/>
          </a:prstGeom>
          <a:noFill/>
          <a:ln cap="flat" cmpd="sng" w="38100">
            <a:solidFill>
              <a:srgbClr val="E84435"/>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p:cSld name="TITLE_2_5">
    <p:spTree>
      <p:nvGrpSpPr>
        <p:cNvPr id="375" name="Shape 375"/>
        <p:cNvGrpSpPr/>
        <p:nvPr/>
      </p:nvGrpSpPr>
      <p:grpSpPr>
        <a:xfrm>
          <a:off x="0" y="0"/>
          <a:ext cx="0" cy="0"/>
          <a:chOff x="0" y="0"/>
          <a:chExt cx="0" cy="0"/>
        </a:xfrm>
      </p:grpSpPr>
      <p:sp>
        <p:nvSpPr>
          <p:cNvPr id="376" name="Google Shape;376;p5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77" name="Google Shape;377;p5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78" name="Google Shape;378;p54"/>
          <p:cNvGrpSpPr/>
          <p:nvPr/>
        </p:nvGrpSpPr>
        <p:grpSpPr>
          <a:xfrm>
            <a:off x="8469122" y="4803781"/>
            <a:ext cx="420491" cy="137010"/>
            <a:chOff x="0" y="0"/>
            <a:chExt cx="2077525" cy="676925"/>
          </a:xfrm>
        </p:grpSpPr>
        <p:sp>
          <p:nvSpPr>
            <p:cNvPr id="379" name="Google Shape;379;p5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0" name="Google Shape;380;p5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1" name="Google Shape;381;p5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2" name="Google Shape;382;p5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3" name="Google Shape;383;p5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4" name="Google Shape;384;p5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85" name="Google Shape;385;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86" name="Shape 386"/>
        <p:cNvGrpSpPr/>
        <p:nvPr/>
      </p:nvGrpSpPr>
      <p:grpSpPr>
        <a:xfrm>
          <a:off x="0" y="0"/>
          <a:ext cx="0" cy="0"/>
          <a:chOff x="0" y="0"/>
          <a:chExt cx="0" cy="0"/>
        </a:xfrm>
      </p:grpSpPr>
      <p:pic>
        <p:nvPicPr>
          <p:cNvPr id="387" name="Google Shape;387;p55"/>
          <p:cNvPicPr preferRelativeResize="0"/>
          <p:nvPr/>
        </p:nvPicPr>
        <p:blipFill>
          <a:blip r:embed="rId2">
            <a:alphaModFix/>
          </a:blip>
          <a:stretch>
            <a:fillRect/>
          </a:stretch>
        </p:blipFill>
        <p:spPr>
          <a:xfrm>
            <a:off x="456375" y="319550"/>
            <a:ext cx="1868450" cy="2394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388" name="Shape 388"/>
        <p:cNvGrpSpPr/>
        <p:nvPr/>
      </p:nvGrpSpPr>
      <p:grpSpPr>
        <a:xfrm>
          <a:off x="0" y="0"/>
          <a:ext cx="0" cy="0"/>
          <a:chOff x="0" y="0"/>
          <a:chExt cx="0" cy="0"/>
        </a:xfrm>
      </p:grpSpPr>
      <p:pic>
        <p:nvPicPr>
          <p:cNvPr id="389" name="Google Shape;389;p56"/>
          <p:cNvPicPr preferRelativeResize="0"/>
          <p:nvPr/>
        </p:nvPicPr>
        <p:blipFill rotWithShape="1">
          <a:blip r:embed="rId2">
            <a:alphaModFix/>
          </a:blip>
          <a:srcRect b="0" l="0" r="0" t="0"/>
          <a:stretch/>
        </p:blipFill>
        <p:spPr>
          <a:xfrm>
            <a:off x="7934700" y="4825975"/>
            <a:ext cx="942375" cy="120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390" name="Shape 390"/>
        <p:cNvGrpSpPr/>
        <p:nvPr/>
      </p:nvGrpSpPr>
      <p:grpSpPr>
        <a:xfrm>
          <a:off x="0" y="0"/>
          <a:ext cx="0" cy="0"/>
          <a:chOff x="0" y="0"/>
          <a:chExt cx="0" cy="0"/>
        </a:xfrm>
      </p:grpSpPr>
      <p:sp>
        <p:nvSpPr>
          <p:cNvPr id="391" name="Google Shape;391;p57"/>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392" name="Google Shape;392;p57"/>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93" name="Google Shape;393;p5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pic>
        <p:nvPicPr>
          <p:cNvPr id="394" name="Google Shape;394;p57"/>
          <p:cNvPicPr preferRelativeResize="0"/>
          <p:nvPr/>
        </p:nvPicPr>
        <p:blipFill rotWithShape="1">
          <a:blip r:embed="rId2">
            <a:alphaModFix/>
          </a:blip>
          <a:srcRect b="0" l="0" r="0" t="0"/>
          <a:stretch/>
        </p:blipFill>
        <p:spPr>
          <a:xfrm>
            <a:off x="7934700" y="4825975"/>
            <a:ext cx="942375" cy="12062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ay">
  <p:cSld name="CUSTOM_7_1_2">
    <p:spTree>
      <p:nvGrpSpPr>
        <p:cNvPr id="395" name="Shape 395"/>
        <p:cNvGrpSpPr/>
        <p:nvPr/>
      </p:nvGrpSpPr>
      <p:grpSpPr>
        <a:xfrm>
          <a:off x="0" y="0"/>
          <a:ext cx="0" cy="0"/>
          <a:chOff x="0" y="0"/>
          <a:chExt cx="0" cy="0"/>
        </a:xfrm>
      </p:grpSpPr>
      <p:sp>
        <p:nvSpPr>
          <p:cNvPr id="396" name="Google Shape;396;p58"/>
          <p:cNvSpPr/>
          <p:nvPr/>
        </p:nvSpPr>
        <p:spPr>
          <a:xfrm rot="5400000">
            <a:off x="500700" y="-345175"/>
            <a:ext cx="237000" cy="12384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7" name="Google Shape;397;p58"/>
          <p:cNvSpPr/>
          <p:nvPr/>
        </p:nvSpPr>
        <p:spPr>
          <a:xfrm>
            <a:off x="-22475" y="155525"/>
            <a:ext cx="57900" cy="4992600"/>
          </a:xfrm>
          <a:prstGeom prst="rect">
            <a:avLst/>
          </a:prstGeom>
          <a:solidFill>
            <a:srgbClr val="9AA0A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98" name="Google Shape;398;p58"/>
          <p:cNvGrpSpPr/>
          <p:nvPr/>
        </p:nvGrpSpPr>
        <p:grpSpPr>
          <a:xfrm>
            <a:off x="8469122" y="4803781"/>
            <a:ext cx="420491" cy="137010"/>
            <a:chOff x="0" y="0"/>
            <a:chExt cx="2077525" cy="676925"/>
          </a:xfrm>
        </p:grpSpPr>
        <p:sp>
          <p:nvSpPr>
            <p:cNvPr id="399" name="Google Shape;399;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0" name="Google Shape;400;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1" name="Google Shape;401;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2" name="Google Shape;402;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05" name="Google Shape;405;p5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06" name="Google Shape;406;p58"/>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07" name="Google Shape;407;p5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08" name="Google Shape;408;p58"/>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09" name="Google Shape;409;p58"/>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5"/>
              </a:buClr>
              <a:buSzPts val="900"/>
              <a:buNone/>
              <a:defRPr sz="900">
                <a:solidFill>
                  <a:schemeClr val="accent5"/>
                </a:solidFill>
              </a:defRPr>
            </a:lvl1pPr>
            <a:lvl2pPr lvl="1">
              <a:lnSpc>
                <a:spcPct val="100000"/>
              </a:lnSpc>
              <a:spcBef>
                <a:spcPts val="0"/>
              </a:spcBef>
              <a:spcAft>
                <a:spcPts val="0"/>
              </a:spcAft>
              <a:buClr>
                <a:schemeClr val="accent5"/>
              </a:buClr>
              <a:buSzPts val="900"/>
              <a:buNone/>
              <a:defRPr sz="900">
                <a:solidFill>
                  <a:schemeClr val="accent5"/>
                </a:solidFill>
              </a:defRPr>
            </a:lvl2pPr>
            <a:lvl3pPr lvl="2">
              <a:lnSpc>
                <a:spcPct val="100000"/>
              </a:lnSpc>
              <a:spcBef>
                <a:spcPts val="0"/>
              </a:spcBef>
              <a:spcAft>
                <a:spcPts val="0"/>
              </a:spcAft>
              <a:buClr>
                <a:schemeClr val="accent5"/>
              </a:buClr>
              <a:buSzPts val="900"/>
              <a:buNone/>
              <a:defRPr sz="900">
                <a:solidFill>
                  <a:schemeClr val="accent5"/>
                </a:solidFill>
              </a:defRPr>
            </a:lvl3pPr>
            <a:lvl4pPr lvl="3">
              <a:lnSpc>
                <a:spcPct val="100000"/>
              </a:lnSpc>
              <a:spcBef>
                <a:spcPts val="0"/>
              </a:spcBef>
              <a:spcAft>
                <a:spcPts val="0"/>
              </a:spcAft>
              <a:buClr>
                <a:schemeClr val="accent5"/>
              </a:buClr>
              <a:buSzPts val="900"/>
              <a:buNone/>
              <a:defRPr sz="900">
                <a:solidFill>
                  <a:schemeClr val="accent5"/>
                </a:solidFill>
              </a:defRPr>
            </a:lvl4pPr>
            <a:lvl5pPr lvl="4">
              <a:lnSpc>
                <a:spcPct val="100000"/>
              </a:lnSpc>
              <a:spcBef>
                <a:spcPts val="0"/>
              </a:spcBef>
              <a:spcAft>
                <a:spcPts val="0"/>
              </a:spcAft>
              <a:buClr>
                <a:schemeClr val="accent5"/>
              </a:buClr>
              <a:buSzPts val="900"/>
              <a:buNone/>
              <a:defRPr sz="900">
                <a:solidFill>
                  <a:schemeClr val="accent5"/>
                </a:solidFill>
              </a:defRPr>
            </a:lvl5pPr>
            <a:lvl6pPr lvl="5">
              <a:lnSpc>
                <a:spcPct val="100000"/>
              </a:lnSpc>
              <a:spcBef>
                <a:spcPts val="0"/>
              </a:spcBef>
              <a:spcAft>
                <a:spcPts val="0"/>
              </a:spcAft>
              <a:buClr>
                <a:schemeClr val="accent5"/>
              </a:buClr>
              <a:buSzPts val="900"/>
              <a:buNone/>
              <a:defRPr sz="900">
                <a:solidFill>
                  <a:schemeClr val="accent5"/>
                </a:solidFill>
              </a:defRPr>
            </a:lvl6pPr>
            <a:lvl7pPr lvl="6">
              <a:lnSpc>
                <a:spcPct val="100000"/>
              </a:lnSpc>
              <a:spcBef>
                <a:spcPts val="0"/>
              </a:spcBef>
              <a:spcAft>
                <a:spcPts val="0"/>
              </a:spcAft>
              <a:buClr>
                <a:schemeClr val="accent5"/>
              </a:buClr>
              <a:buSzPts val="900"/>
              <a:buNone/>
              <a:defRPr sz="900">
                <a:solidFill>
                  <a:schemeClr val="accent5"/>
                </a:solidFill>
              </a:defRPr>
            </a:lvl7pPr>
            <a:lvl8pPr lvl="7">
              <a:lnSpc>
                <a:spcPct val="100000"/>
              </a:lnSpc>
              <a:spcBef>
                <a:spcPts val="0"/>
              </a:spcBef>
              <a:spcAft>
                <a:spcPts val="0"/>
              </a:spcAft>
              <a:buClr>
                <a:schemeClr val="accent5"/>
              </a:buClr>
              <a:buSzPts val="900"/>
              <a:buNone/>
              <a:defRPr sz="900">
                <a:solidFill>
                  <a:schemeClr val="accent5"/>
                </a:solidFill>
              </a:defRPr>
            </a:lvl8pPr>
            <a:lvl9pPr lvl="8">
              <a:lnSpc>
                <a:spcPct val="100000"/>
              </a:lnSpc>
              <a:spcBef>
                <a:spcPts val="0"/>
              </a:spcBef>
              <a:spcAft>
                <a:spcPts val="0"/>
              </a:spcAft>
              <a:buClr>
                <a:schemeClr val="accent5"/>
              </a:buClr>
              <a:buSzPts val="900"/>
              <a:buNone/>
              <a:defRPr sz="900">
                <a:solidFill>
                  <a:schemeClr val="accent5"/>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_1">
    <p:spTree>
      <p:nvGrpSpPr>
        <p:cNvPr id="410" name="Shape 410"/>
        <p:cNvGrpSpPr/>
        <p:nvPr/>
      </p:nvGrpSpPr>
      <p:grpSpPr>
        <a:xfrm>
          <a:off x="0" y="0"/>
          <a:ext cx="0" cy="0"/>
          <a:chOff x="0" y="0"/>
          <a:chExt cx="0" cy="0"/>
        </a:xfrm>
      </p:grpSpPr>
      <p:sp>
        <p:nvSpPr>
          <p:cNvPr id="411" name="Google Shape;411;p59"/>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12" name="Google Shape;412;p59"/>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13" name="Google Shape;413;p59"/>
          <p:cNvGrpSpPr/>
          <p:nvPr/>
        </p:nvGrpSpPr>
        <p:grpSpPr>
          <a:xfrm>
            <a:off x="8469122" y="4803781"/>
            <a:ext cx="420491" cy="137010"/>
            <a:chOff x="0" y="0"/>
            <a:chExt cx="2077525" cy="676925"/>
          </a:xfrm>
        </p:grpSpPr>
        <p:sp>
          <p:nvSpPr>
            <p:cNvPr id="414" name="Google Shape;414;p5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5" name="Google Shape;415;p5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6" name="Google Shape;416;p5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5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5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5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20" name="Google Shape;420;p5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21" name="Google Shape;421;p59"/>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22" name="Google Shape;422;p5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23" name="Google Shape;423;p59"/>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24" name="Google Shape;424;p59"/>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_3">
    <p:spTree>
      <p:nvGrpSpPr>
        <p:cNvPr id="425" name="Shape 425"/>
        <p:cNvGrpSpPr/>
        <p:nvPr/>
      </p:nvGrpSpPr>
      <p:grpSpPr>
        <a:xfrm>
          <a:off x="0" y="0"/>
          <a:ext cx="0" cy="0"/>
          <a:chOff x="0" y="0"/>
          <a:chExt cx="0" cy="0"/>
        </a:xfrm>
      </p:grpSpPr>
      <p:sp>
        <p:nvSpPr>
          <p:cNvPr id="426" name="Google Shape;426;p60"/>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27" name="Google Shape;427;p60"/>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28" name="Google Shape;428;p60"/>
          <p:cNvGrpSpPr/>
          <p:nvPr/>
        </p:nvGrpSpPr>
        <p:grpSpPr>
          <a:xfrm>
            <a:off x="8469122" y="4803781"/>
            <a:ext cx="420491" cy="137010"/>
            <a:chOff x="0" y="0"/>
            <a:chExt cx="2077525" cy="676925"/>
          </a:xfrm>
        </p:grpSpPr>
        <p:sp>
          <p:nvSpPr>
            <p:cNvPr id="429" name="Google Shape;429;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0" name="Google Shape;430;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35" name="Google Shape;435;p6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36" name="Google Shape;436;p6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37" name="Google Shape;437;p60"/>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
    <p:spTree>
      <p:nvGrpSpPr>
        <p:cNvPr id="438" name="Shape 438"/>
        <p:cNvGrpSpPr/>
        <p:nvPr/>
      </p:nvGrpSpPr>
      <p:grpSpPr>
        <a:xfrm>
          <a:off x="0" y="0"/>
          <a:ext cx="0" cy="0"/>
          <a:chOff x="0" y="0"/>
          <a:chExt cx="0" cy="0"/>
        </a:xfrm>
      </p:grpSpPr>
      <p:sp>
        <p:nvSpPr>
          <p:cNvPr id="439" name="Google Shape;439;p61"/>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0" name="Google Shape;440;p61"/>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41" name="Google Shape;441;p61"/>
          <p:cNvGrpSpPr/>
          <p:nvPr/>
        </p:nvGrpSpPr>
        <p:grpSpPr>
          <a:xfrm>
            <a:off x="8469122" y="4803781"/>
            <a:ext cx="420491" cy="137010"/>
            <a:chOff x="0" y="0"/>
            <a:chExt cx="2077525" cy="676925"/>
          </a:xfrm>
        </p:grpSpPr>
        <p:sp>
          <p:nvSpPr>
            <p:cNvPr id="442" name="Google Shape;442;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3" name="Google Shape;443;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4" name="Google Shape;444;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5" name="Google Shape;445;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6" name="Google Shape;446;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7" name="Google Shape;447;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48" name="Google Shape;448;p6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49" name="Google Shape;449;p61"/>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50" name="Google Shape;450;p6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51" name="Google Shape;451;p61"/>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52" name="Google Shape;452;p61"/>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4"/>
              </a:buClr>
              <a:buSzPts val="900"/>
              <a:buNone/>
              <a:defRPr sz="900">
                <a:solidFill>
                  <a:schemeClr val="accent4"/>
                </a:solidFill>
              </a:defRPr>
            </a:lvl1pPr>
            <a:lvl2pPr lvl="1">
              <a:lnSpc>
                <a:spcPct val="100000"/>
              </a:lnSpc>
              <a:spcBef>
                <a:spcPts val="0"/>
              </a:spcBef>
              <a:spcAft>
                <a:spcPts val="0"/>
              </a:spcAft>
              <a:buClr>
                <a:schemeClr val="accent4"/>
              </a:buClr>
              <a:buSzPts val="900"/>
              <a:buNone/>
              <a:defRPr sz="900">
                <a:solidFill>
                  <a:schemeClr val="accent4"/>
                </a:solidFill>
              </a:defRPr>
            </a:lvl2pPr>
            <a:lvl3pPr lvl="2">
              <a:lnSpc>
                <a:spcPct val="100000"/>
              </a:lnSpc>
              <a:spcBef>
                <a:spcPts val="0"/>
              </a:spcBef>
              <a:spcAft>
                <a:spcPts val="0"/>
              </a:spcAft>
              <a:buClr>
                <a:schemeClr val="accent4"/>
              </a:buClr>
              <a:buSzPts val="900"/>
              <a:buNone/>
              <a:defRPr sz="900">
                <a:solidFill>
                  <a:schemeClr val="accent4"/>
                </a:solidFill>
              </a:defRPr>
            </a:lvl3pPr>
            <a:lvl4pPr lvl="3">
              <a:lnSpc>
                <a:spcPct val="100000"/>
              </a:lnSpc>
              <a:spcBef>
                <a:spcPts val="0"/>
              </a:spcBef>
              <a:spcAft>
                <a:spcPts val="0"/>
              </a:spcAft>
              <a:buClr>
                <a:schemeClr val="accent4"/>
              </a:buClr>
              <a:buSzPts val="900"/>
              <a:buNone/>
              <a:defRPr sz="900">
                <a:solidFill>
                  <a:schemeClr val="accent4"/>
                </a:solidFill>
              </a:defRPr>
            </a:lvl4pPr>
            <a:lvl5pPr lvl="4">
              <a:lnSpc>
                <a:spcPct val="100000"/>
              </a:lnSpc>
              <a:spcBef>
                <a:spcPts val="0"/>
              </a:spcBef>
              <a:spcAft>
                <a:spcPts val="0"/>
              </a:spcAft>
              <a:buClr>
                <a:schemeClr val="accent4"/>
              </a:buClr>
              <a:buSzPts val="900"/>
              <a:buNone/>
              <a:defRPr sz="900">
                <a:solidFill>
                  <a:schemeClr val="accent4"/>
                </a:solidFill>
              </a:defRPr>
            </a:lvl5pPr>
            <a:lvl6pPr lvl="5">
              <a:lnSpc>
                <a:spcPct val="100000"/>
              </a:lnSpc>
              <a:spcBef>
                <a:spcPts val="0"/>
              </a:spcBef>
              <a:spcAft>
                <a:spcPts val="0"/>
              </a:spcAft>
              <a:buClr>
                <a:schemeClr val="accent4"/>
              </a:buClr>
              <a:buSzPts val="900"/>
              <a:buNone/>
              <a:defRPr sz="900">
                <a:solidFill>
                  <a:schemeClr val="accent4"/>
                </a:solidFill>
              </a:defRPr>
            </a:lvl6pPr>
            <a:lvl7pPr lvl="6">
              <a:lnSpc>
                <a:spcPct val="100000"/>
              </a:lnSpc>
              <a:spcBef>
                <a:spcPts val="0"/>
              </a:spcBef>
              <a:spcAft>
                <a:spcPts val="0"/>
              </a:spcAft>
              <a:buClr>
                <a:schemeClr val="accent4"/>
              </a:buClr>
              <a:buSzPts val="900"/>
              <a:buNone/>
              <a:defRPr sz="900">
                <a:solidFill>
                  <a:schemeClr val="accent4"/>
                </a:solidFill>
              </a:defRPr>
            </a:lvl7pPr>
            <a:lvl8pPr lvl="7">
              <a:lnSpc>
                <a:spcPct val="100000"/>
              </a:lnSpc>
              <a:spcBef>
                <a:spcPts val="0"/>
              </a:spcBef>
              <a:spcAft>
                <a:spcPts val="0"/>
              </a:spcAft>
              <a:buClr>
                <a:schemeClr val="accent4"/>
              </a:buClr>
              <a:buSzPts val="900"/>
              <a:buNone/>
              <a:defRPr sz="900">
                <a:solidFill>
                  <a:schemeClr val="accent4"/>
                </a:solidFill>
              </a:defRPr>
            </a:lvl8pPr>
            <a:lvl9pPr lvl="8">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453" name="Shape 453"/>
        <p:cNvGrpSpPr/>
        <p:nvPr/>
      </p:nvGrpSpPr>
      <p:grpSpPr>
        <a:xfrm>
          <a:off x="0" y="0"/>
          <a:ext cx="0" cy="0"/>
          <a:chOff x="0" y="0"/>
          <a:chExt cx="0" cy="0"/>
        </a:xfrm>
      </p:grpSpPr>
      <p:sp>
        <p:nvSpPr>
          <p:cNvPr id="454" name="Google Shape;454;p62"/>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55" name="Google Shape;455;p62"/>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6" name="Google Shape;456;p62"/>
          <p:cNvGrpSpPr/>
          <p:nvPr/>
        </p:nvGrpSpPr>
        <p:grpSpPr>
          <a:xfrm>
            <a:off x="8469122" y="4803781"/>
            <a:ext cx="420491" cy="137010"/>
            <a:chOff x="0" y="0"/>
            <a:chExt cx="2077525" cy="676925"/>
          </a:xfrm>
        </p:grpSpPr>
        <p:sp>
          <p:nvSpPr>
            <p:cNvPr id="457" name="Google Shape;457;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9" name="Google Shape;459;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0" name="Google Shape;460;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1" name="Google Shape;461;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2" name="Google Shape;462;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3" name="Google Shape;463;p62"/>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64" name="Google Shape;464;p62"/>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65" name="Google Shape;465;p6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66" name="Google Shape;466;p62"/>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67" name="Google Shape;467;p62"/>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rgbClr val="9900FF"/>
              </a:buClr>
              <a:buSzPts val="900"/>
              <a:buNone/>
              <a:defRPr sz="900">
                <a:solidFill>
                  <a:srgbClr val="9900FF"/>
                </a:solidFill>
              </a:defRPr>
            </a:lvl1pPr>
            <a:lvl2pPr lvl="1">
              <a:lnSpc>
                <a:spcPct val="100000"/>
              </a:lnSpc>
              <a:spcBef>
                <a:spcPts val="0"/>
              </a:spcBef>
              <a:spcAft>
                <a:spcPts val="0"/>
              </a:spcAft>
              <a:buClr>
                <a:srgbClr val="9900FF"/>
              </a:buClr>
              <a:buSzPts val="900"/>
              <a:buNone/>
              <a:defRPr sz="900">
                <a:solidFill>
                  <a:srgbClr val="9900FF"/>
                </a:solidFill>
              </a:defRPr>
            </a:lvl2pPr>
            <a:lvl3pPr lvl="2">
              <a:lnSpc>
                <a:spcPct val="100000"/>
              </a:lnSpc>
              <a:spcBef>
                <a:spcPts val="0"/>
              </a:spcBef>
              <a:spcAft>
                <a:spcPts val="0"/>
              </a:spcAft>
              <a:buClr>
                <a:srgbClr val="9900FF"/>
              </a:buClr>
              <a:buSzPts val="900"/>
              <a:buNone/>
              <a:defRPr sz="900">
                <a:solidFill>
                  <a:srgbClr val="9900FF"/>
                </a:solidFill>
              </a:defRPr>
            </a:lvl3pPr>
            <a:lvl4pPr lvl="3">
              <a:lnSpc>
                <a:spcPct val="100000"/>
              </a:lnSpc>
              <a:spcBef>
                <a:spcPts val="0"/>
              </a:spcBef>
              <a:spcAft>
                <a:spcPts val="0"/>
              </a:spcAft>
              <a:buClr>
                <a:srgbClr val="9900FF"/>
              </a:buClr>
              <a:buSzPts val="900"/>
              <a:buNone/>
              <a:defRPr sz="900">
                <a:solidFill>
                  <a:srgbClr val="9900FF"/>
                </a:solidFill>
              </a:defRPr>
            </a:lvl4pPr>
            <a:lvl5pPr lvl="4">
              <a:lnSpc>
                <a:spcPct val="100000"/>
              </a:lnSpc>
              <a:spcBef>
                <a:spcPts val="0"/>
              </a:spcBef>
              <a:spcAft>
                <a:spcPts val="0"/>
              </a:spcAft>
              <a:buClr>
                <a:srgbClr val="9900FF"/>
              </a:buClr>
              <a:buSzPts val="900"/>
              <a:buNone/>
              <a:defRPr sz="900">
                <a:solidFill>
                  <a:srgbClr val="9900FF"/>
                </a:solidFill>
              </a:defRPr>
            </a:lvl5pPr>
            <a:lvl6pPr lvl="5">
              <a:lnSpc>
                <a:spcPct val="100000"/>
              </a:lnSpc>
              <a:spcBef>
                <a:spcPts val="0"/>
              </a:spcBef>
              <a:spcAft>
                <a:spcPts val="0"/>
              </a:spcAft>
              <a:buClr>
                <a:srgbClr val="9900FF"/>
              </a:buClr>
              <a:buSzPts val="900"/>
              <a:buNone/>
              <a:defRPr sz="900">
                <a:solidFill>
                  <a:srgbClr val="9900FF"/>
                </a:solidFill>
              </a:defRPr>
            </a:lvl6pPr>
            <a:lvl7pPr lvl="6">
              <a:lnSpc>
                <a:spcPct val="100000"/>
              </a:lnSpc>
              <a:spcBef>
                <a:spcPts val="0"/>
              </a:spcBef>
              <a:spcAft>
                <a:spcPts val="0"/>
              </a:spcAft>
              <a:buClr>
                <a:srgbClr val="9900FF"/>
              </a:buClr>
              <a:buSzPts val="900"/>
              <a:buNone/>
              <a:defRPr sz="900">
                <a:solidFill>
                  <a:srgbClr val="9900FF"/>
                </a:solidFill>
              </a:defRPr>
            </a:lvl7pPr>
            <a:lvl8pPr lvl="7">
              <a:lnSpc>
                <a:spcPct val="100000"/>
              </a:lnSpc>
              <a:spcBef>
                <a:spcPts val="0"/>
              </a:spcBef>
              <a:spcAft>
                <a:spcPts val="0"/>
              </a:spcAft>
              <a:buClr>
                <a:srgbClr val="9900FF"/>
              </a:buClr>
              <a:buSzPts val="900"/>
              <a:buNone/>
              <a:defRPr sz="900">
                <a:solidFill>
                  <a:srgbClr val="9900FF"/>
                </a:solidFill>
              </a:defRPr>
            </a:lvl8pPr>
            <a:lvl9pPr lvl="8">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Orange">
  <p:cSld name="CUSTOM_7_1_1_2">
    <p:spTree>
      <p:nvGrpSpPr>
        <p:cNvPr id="468" name="Shape 468"/>
        <p:cNvGrpSpPr/>
        <p:nvPr/>
      </p:nvGrpSpPr>
      <p:grpSpPr>
        <a:xfrm>
          <a:off x="0" y="0"/>
          <a:ext cx="0" cy="0"/>
          <a:chOff x="0" y="0"/>
          <a:chExt cx="0" cy="0"/>
        </a:xfrm>
      </p:grpSpPr>
      <p:sp>
        <p:nvSpPr>
          <p:cNvPr id="469" name="Google Shape;469;p63"/>
          <p:cNvSpPr/>
          <p:nvPr/>
        </p:nvSpPr>
        <p:spPr>
          <a:xfrm rot="5400000">
            <a:off x="500700" y="-345175"/>
            <a:ext cx="237000" cy="12384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70" name="Google Shape;470;p63"/>
          <p:cNvSpPr/>
          <p:nvPr/>
        </p:nvSpPr>
        <p:spPr>
          <a:xfrm>
            <a:off x="-22475" y="155525"/>
            <a:ext cx="57900" cy="49926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71" name="Google Shape;471;p63"/>
          <p:cNvGrpSpPr/>
          <p:nvPr/>
        </p:nvGrpSpPr>
        <p:grpSpPr>
          <a:xfrm>
            <a:off x="8469122" y="4803781"/>
            <a:ext cx="420491" cy="137010"/>
            <a:chOff x="0" y="0"/>
            <a:chExt cx="2077525" cy="676925"/>
          </a:xfrm>
        </p:grpSpPr>
        <p:sp>
          <p:nvSpPr>
            <p:cNvPr id="472" name="Google Shape;472;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3" name="Google Shape;473;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4" name="Google Shape;474;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5" name="Google Shape;475;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6" name="Google Shape;476;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7" name="Google Shape;477;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78" name="Google Shape;478;p6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79" name="Google Shape;479;p63"/>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480" name="Google Shape;480;p6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81" name="Google Shape;481;p63"/>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82" name="Google Shape;482;p63"/>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3"/>
              </a:buClr>
              <a:buSzPts val="900"/>
              <a:buNone/>
              <a:defRPr sz="900">
                <a:solidFill>
                  <a:schemeClr val="accent3"/>
                </a:solidFill>
              </a:defRPr>
            </a:lvl1pPr>
            <a:lvl2pPr lvl="1">
              <a:lnSpc>
                <a:spcPct val="100000"/>
              </a:lnSpc>
              <a:spcBef>
                <a:spcPts val="0"/>
              </a:spcBef>
              <a:spcAft>
                <a:spcPts val="0"/>
              </a:spcAft>
              <a:buClr>
                <a:schemeClr val="accent3"/>
              </a:buClr>
              <a:buSzPts val="900"/>
              <a:buNone/>
              <a:defRPr sz="900">
                <a:solidFill>
                  <a:schemeClr val="accent3"/>
                </a:solidFill>
              </a:defRPr>
            </a:lvl2pPr>
            <a:lvl3pPr lvl="2">
              <a:lnSpc>
                <a:spcPct val="100000"/>
              </a:lnSpc>
              <a:spcBef>
                <a:spcPts val="0"/>
              </a:spcBef>
              <a:spcAft>
                <a:spcPts val="0"/>
              </a:spcAft>
              <a:buClr>
                <a:schemeClr val="accent3"/>
              </a:buClr>
              <a:buSzPts val="900"/>
              <a:buNone/>
              <a:defRPr sz="900">
                <a:solidFill>
                  <a:schemeClr val="accent3"/>
                </a:solidFill>
              </a:defRPr>
            </a:lvl3pPr>
            <a:lvl4pPr lvl="3">
              <a:lnSpc>
                <a:spcPct val="100000"/>
              </a:lnSpc>
              <a:spcBef>
                <a:spcPts val="0"/>
              </a:spcBef>
              <a:spcAft>
                <a:spcPts val="0"/>
              </a:spcAft>
              <a:buClr>
                <a:schemeClr val="accent3"/>
              </a:buClr>
              <a:buSzPts val="900"/>
              <a:buNone/>
              <a:defRPr sz="900">
                <a:solidFill>
                  <a:schemeClr val="accent3"/>
                </a:solidFill>
              </a:defRPr>
            </a:lvl4pPr>
            <a:lvl5pPr lvl="4">
              <a:lnSpc>
                <a:spcPct val="100000"/>
              </a:lnSpc>
              <a:spcBef>
                <a:spcPts val="0"/>
              </a:spcBef>
              <a:spcAft>
                <a:spcPts val="0"/>
              </a:spcAft>
              <a:buClr>
                <a:schemeClr val="accent3"/>
              </a:buClr>
              <a:buSzPts val="900"/>
              <a:buNone/>
              <a:defRPr sz="900">
                <a:solidFill>
                  <a:schemeClr val="accent3"/>
                </a:solidFill>
              </a:defRPr>
            </a:lvl5pPr>
            <a:lvl6pPr lvl="5">
              <a:lnSpc>
                <a:spcPct val="100000"/>
              </a:lnSpc>
              <a:spcBef>
                <a:spcPts val="0"/>
              </a:spcBef>
              <a:spcAft>
                <a:spcPts val="0"/>
              </a:spcAft>
              <a:buClr>
                <a:schemeClr val="accent3"/>
              </a:buClr>
              <a:buSzPts val="900"/>
              <a:buNone/>
              <a:defRPr sz="900">
                <a:solidFill>
                  <a:schemeClr val="accent3"/>
                </a:solidFill>
              </a:defRPr>
            </a:lvl6pPr>
            <a:lvl7pPr lvl="6">
              <a:lnSpc>
                <a:spcPct val="100000"/>
              </a:lnSpc>
              <a:spcBef>
                <a:spcPts val="0"/>
              </a:spcBef>
              <a:spcAft>
                <a:spcPts val="0"/>
              </a:spcAft>
              <a:buClr>
                <a:schemeClr val="accent3"/>
              </a:buClr>
              <a:buSzPts val="900"/>
              <a:buNone/>
              <a:defRPr sz="900">
                <a:solidFill>
                  <a:schemeClr val="accent3"/>
                </a:solidFill>
              </a:defRPr>
            </a:lvl7pPr>
            <a:lvl8pPr lvl="7">
              <a:lnSpc>
                <a:spcPct val="100000"/>
              </a:lnSpc>
              <a:spcBef>
                <a:spcPts val="0"/>
              </a:spcBef>
              <a:spcAft>
                <a:spcPts val="0"/>
              </a:spcAft>
              <a:buClr>
                <a:schemeClr val="accent3"/>
              </a:buClr>
              <a:buSzPts val="900"/>
              <a:buNone/>
              <a:defRPr sz="900">
                <a:solidFill>
                  <a:schemeClr val="accent3"/>
                </a:solidFill>
              </a:defRPr>
            </a:lvl8pPr>
            <a:lvl9pPr lvl="8">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TITLE_2_6">
    <p:spTree>
      <p:nvGrpSpPr>
        <p:cNvPr id="483" name="Shape 483"/>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1">
  <p:cSld name="TITLE_2_7">
    <p:spTree>
      <p:nvGrpSpPr>
        <p:cNvPr id="484" name="Shape 484"/>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text">
  <p:cSld name="TITLE_1_3_2_2">
    <p:spTree>
      <p:nvGrpSpPr>
        <p:cNvPr id="485" name="Shape 485"/>
        <p:cNvGrpSpPr/>
        <p:nvPr/>
      </p:nvGrpSpPr>
      <p:grpSpPr>
        <a:xfrm>
          <a:off x="0" y="0"/>
          <a:ext cx="0" cy="0"/>
          <a:chOff x="0" y="0"/>
          <a:chExt cx="0" cy="0"/>
        </a:xfrm>
      </p:grpSpPr>
      <p:sp>
        <p:nvSpPr>
          <p:cNvPr id="486" name="Google Shape;486;p66"/>
          <p:cNvSpPr txBox="1"/>
          <p:nvPr>
            <p:ph type="title"/>
          </p:nvPr>
        </p:nvSpPr>
        <p:spPr>
          <a:xfrm>
            <a:off x="731525" y="731522"/>
            <a:ext cx="7680900" cy="640200"/>
          </a:xfrm>
          <a:prstGeom prst="rect">
            <a:avLst/>
          </a:prstGeom>
        </p:spPr>
        <p:txBody>
          <a:bodyPr anchorCtr="0" anchor="t" bIns="0" lIns="0" spcFirstLastPara="1" rIns="0" wrap="square" tIns="0">
            <a:noAutofit/>
          </a:bodyPr>
          <a:lstStyle>
            <a:lvl1pPr lvl="0">
              <a:spcBef>
                <a:spcPts val="0"/>
              </a:spcBef>
              <a:spcAft>
                <a:spcPts val="0"/>
              </a:spcAft>
              <a:buNone/>
              <a:defRPr b="1" sz="3000">
                <a:solidFill>
                  <a:srgbClr val="434343"/>
                </a:solidFill>
                <a:latin typeface="Google Sans"/>
                <a:ea typeface="Google Sans"/>
                <a:cs typeface="Google Sans"/>
                <a:sym typeface="Google Sans"/>
              </a:defRPr>
            </a:lvl1pPr>
            <a:lvl2pPr lvl="1">
              <a:spcBef>
                <a:spcPts val="0"/>
              </a:spcBef>
              <a:spcAft>
                <a:spcPts val="0"/>
              </a:spcAft>
              <a:buNone/>
              <a:defRPr b="1" sz="3000">
                <a:solidFill>
                  <a:srgbClr val="434343"/>
                </a:solidFill>
                <a:latin typeface="Google Sans"/>
                <a:ea typeface="Google Sans"/>
                <a:cs typeface="Google Sans"/>
                <a:sym typeface="Google Sans"/>
              </a:defRPr>
            </a:lvl2pPr>
            <a:lvl3pPr lvl="2">
              <a:spcBef>
                <a:spcPts val="0"/>
              </a:spcBef>
              <a:spcAft>
                <a:spcPts val="0"/>
              </a:spcAft>
              <a:buNone/>
              <a:defRPr b="1" sz="3000">
                <a:solidFill>
                  <a:srgbClr val="434343"/>
                </a:solidFill>
                <a:latin typeface="Google Sans"/>
                <a:ea typeface="Google Sans"/>
                <a:cs typeface="Google Sans"/>
                <a:sym typeface="Google Sans"/>
              </a:defRPr>
            </a:lvl3pPr>
            <a:lvl4pPr lvl="3">
              <a:spcBef>
                <a:spcPts val="0"/>
              </a:spcBef>
              <a:spcAft>
                <a:spcPts val="0"/>
              </a:spcAft>
              <a:buNone/>
              <a:defRPr b="1" sz="3000">
                <a:solidFill>
                  <a:srgbClr val="434343"/>
                </a:solidFill>
                <a:latin typeface="Google Sans"/>
                <a:ea typeface="Google Sans"/>
                <a:cs typeface="Google Sans"/>
                <a:sym typeface="Google Sans"/>
              </a:defRPr>
            </a:lvl4pPr>
            <a:lvl5pPr lvl="4">
              <a:spcBef>
                <a:spcPts val="0"/>
              </a:spcBef>
              <a:spcAft>
                <a:spcPts val="0"/>
              </a:spcAft>
              <a:buNone/>
              <a:defRPr b="1" sz="3000">
                <a:solidFill>
                  <a:srgbClr val="434343"/>
                </a:solidFill>
                <a:latin typeface="Google Sans"/>
                <a:ea typeface="Google Sans"/>
                <a:cs typeface="Google Sans"/>
                <a:sym typeface="Google Sans"/>
              </a:defRPr>
            </a:lvl5pPr>
            <a:lvl6pPr lvl="5">
              <a:spcBef>
                <a:spcPts val="0"/>
              </a:spcBef>
              <a:spcAft>
                <a:spcPts val="0"/>
              </a:spcAft>
              <a:buNone/>
              <a:defRPr b="1" sz="3000">
                <a:solidFill>
                  <a:srgbClr val="434343"/>
                </a:solidFill>
                <a:latin typeface="Google Sans"/>
                <a:ea typeface="Google Sans"/>
                <a:cs typeface="Google Sans"/>
                <a:sym typeface="Google Sans"/>
              </a:defRPr>
            </a:lvl6pPr>
            <a:lvl7pPr lvl="6">
              <a:spcBef>
                <a:spcPts val="0"/>
              </a:spcBef>
              <a:spcAft>
                <a:spcPts val="0"/>
              </a:spcAft>
              <a:buNone/>
              <a:defRPr b="1" sz="3000">
                <a:solidFill>
                  <a:srgbClr val="434343"/>
                </a:solidFill>
                <a:latin typeface="Google Sans"/>
                <a:ea typeface="Google Sans"/>
                <a:cs typeface="Google Sans"/>
                <a:sym typeface="Google Sans"/>
              </a:defRPr>
            </a:lvl7pPr>
            <a:lvl8pPr lvl="7">
              <a:spcBef>
                <a:spcPts val="0"/>
              </a:spcBef>
              <a:spcAft>
                <a:spcPts val="0"/>
              </a:spcAft>
              <a:buNone/>
              <a:defRPr b="1" sz="3000">
                <a:solidFill>
                  <a:srgbClr val="434343"/>
                </a:solidFill>
                <a:latin typeface="Google Sans"/>
                <a:ea typeface="Google Sans"/>
                <a:cs typeface="Google Sans"/>
                <a:sym typeface="Google Sans"/>
              </a:defRPr>
            </a:lvl8pPr>
            <a:lvl9pPr lvl="8">
              <a:spcBef>
                <a:spcPts val="0"/>
              </a:spcBef>
              <a:spcAft>
                <a:spcPts val="0"/>
              </a:spcAft>
              <a:buNone/>
              <a:defRPr b="1" sz="3000">
                <a:solidFill>
                  <a:srgbClr val="434343"/>
                </a:solidFill>
                <a:latin typeface="Google Sans"/>
                <a:ea typeface="Google Sans"/>
                <a:cs typeface="Google Sans"/>
                <a:sym typeface="Google Sans"/>
              </a:defRPr>
            </a:lvl9pPr>
          </a:lstStyle>
          <a:p/>
        </p:txBody>
      </p:sp>
    </p:spTree>
  </p:cSld>
  <p:clrMapOvr>
    <a:masterClrMapping/>
  </p:clrMapOvr>
  <p:extLst>
    <p:ext uri="{DCECCB84-F9BA-43D5-87BE-67443E8EF086}">
      <p15:sldGuideLst>
        <p15:guide id="1" pos="461">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487" name="Shape 487"/>
        <p:cNvGrpSpPr/>
        <p:nvPr/>
      </p:nvGrpSpPr>
      <p:grpSpPr>
        <a:xfrm>
          <a:off x="0" y="0"/>
          <a:ext cx="0" cy="0"/>
          <a:chOff x="0" y="0"/>
          <a:chExt cx="0" cy="0"/>
        </a:xfrm>
      </p:grpSpPr>
      <p:sp>
        <p:nvSpPr>
          <p:cNvPr id="488" name="Google Shape;488;p67"/>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Google Sans"/>
              <a:buNone/>
              <a:defRPr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2pPr>
            <a:lvl3pPr lvl="2"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3pPr>
            <a:lvl4pPr lvl="3"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4pPr>
            <a:lvl5pPr lvl="4"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5pPr>
            <a:lvl6pPr lvl="5"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6pPr>
            <a:lvl7pPr lvl="6"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7pPr>
            <a:lvl8pPr lvl="7"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8pPr>
            <a:lvl9pPr lvl="8" marR="0" algn="ctr">
              <a:lnSpc>
                <a:spcPct val="100000"/>
              </a:lnSpc>
              <a:spcBef>
                <a:spcPts val="0"/>
              </a:spcBef>
              <a:spcAft>
                <a:spcPts val="0"/>
              </a:spcAft>
              <a:buClr>
                <a:srgbClr val="000000"/>
              </a:buClr>
              <a:buSzPts val="4200"/>
              <a:buFont typeface="Google Sans"/>
              <a:buNone/>
              <a:defRPr i="0" sz="4200" u="none" cap="none" strike="noStrike">
                <a:solidFill>
                  <a:srgbClr val="000000"/>
                </a:solidFill>
                <a:latin typeface="Google Sans"/>
                <a:ea typeface="Google Sans"/>
                <a:cs typeface="Google Sans"/>
                <a:sym typeface="Google Sans"/>
              </a:defRPr>
            </a:lvl9pPr>
          </a:lstStyle>
          <a:p/>
        </p:txBody>
      </p:sp>
      <p:cxnSp>
        <p:nvCxnSpPr>
          <p:cNvPr id="489" name="Google Shape;489;p67"/>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90" name="Google Shape;490;p67"/>
          <p:cNvGrpSpPr/>
          <p:nvPr/>
        </p:nvGrpSpPr>
        <p:grpSpPr>
          <a:xfrm>
            <a:off x="8469122" y="4803781"/>
            <a:ext cx="420491" cy="137010"/>
            <a:chOff x="0" y="0"/>
            <a:chExt cx="2077525" cy="676925"/>
          </a:xfrm>
        </p:grpSpPr>
        <p:sp>
          <p:nvSpPr>
            <p:cNvPr id="491" name="Google Shape;491;p6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2" name="Google Shape;492;p6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3" name="Google Shape;493;p6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6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6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6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1">
  <p:cSld name="CUSTOM_7_2">
    <p:spTree>
      <p:nvGrpSpPr>
        <p:cNvPr id="497" name="Shape 497"/>
        <p:cNvGrpSpPr/>
        <p:nvPr/>
      </p:nvGrpSpPr>
      <p:grpSpPr>
        <a:xfrm>
          <a:off x="0" y="0"/>
          <a:ext cx="0" cy="0"/>
          <a:chOff x="0" y="0"/>
          <a:chExt cx="0" cy="0"/>
        </a:xfrm>
      </p:grpSpPr>
      <p:sp>
        <p:nvSpPr>
          <p:cNvPr id="498" name="Google Shape;498;p68"/>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9" name="Google Shape;499;p68"/>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0" name="Google Shape;500;p68"/>
          <p:cNvGrpSpPr/>
          <p:nvPr/>
        </p:nvGrpSpPr>
        <p:grpSpPr>
          <a:xfrm>
            <a:off x="8469122" y="4803781"/>
            <a:ext cx="420491" cy="137010"/>
            <a:chOff x="0" y="0"/>
            <a:chExt cx="2077525" cy="676925"/>
          </a:xfrm>
        </p:grpSpPr>
        <p:sp>
          <p:nvSpPr>
            <p:cNvPr id="501" name="Google Shape;501;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2" name="Google Shape;502;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3" name="Google Shape;503;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4" name="Google Shape;504;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5" name="Google Shape;505;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6" name="Google Shape;506;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07" name="Google Shape;507;p6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508" name="Google Shape;508;p68"/>
          <p:cNvSpPr txBox="1"/>
          <p:nvPr>
            <p:ph type="title"/>
          </p:nvPr>
        </p:nvSpPr>
        <p:spPr>
          <a:xfrm>
            <a:off x="457175" y="533375"/>
            <a:ext cx="8229900" cy="337500"/>
          </a:xfrm>
          <a:prstGeom prst="rect">
            <a:avLst/>
          </a:prstGeom>
        </p:spPr>
        <p:txBody>
          <a:bodyPr anchorCtr="0" anchor="t" bIns="0" lIns="0" spcFirstLastPara="1" rIns="91425" wrap="square" tIns="0">
            <a:noAutofit/>
          </a:bodyPr>
          <a:lstStyle>
            <a:lvl1pPr lvl="0">
              <a:spcBef>
                <a:spcPts val="0"/>
              </a:spcBef>
              <a:spcAft>
                <a:spcPts val="0"/>
              </a:spcAft>
              <a:buSzPts val="1400"/>
              <a:buNone/>
              <a:defRPr>
                <a:latin typeface="Google Sans"/>
                <a:ea typeface="Google Sans"/>
                <a:cs typeface="Google Sans"/>
                <a:sym typeface="Google Sans"/>
              </a:defRPr>
            </a:lvl1pPr>
            <a:lvl2pPr lvl="1">
              <a:spcBef>
                <a:spcPts val="0"/>
              </a:spcBef>
              <a:spcAft>
                <a:spcPts val="0"/>
              </a:spcAft>
              <a:buSzPts val="1400"/>
              <a:buNone/>
              <a:defRPr>
                <a:latin typeface="Google Sans"/>
                <a:ea typeface="Google Sans"/>
                <a:cs typeface="Google Sans"/>
                <a:sym typeface="Google Sans"/>
              </a:defRPr>
            </a:lvl2pPr>
            <a:lvl3pPr lvl="2">
              <a:spcBef>
                <a:spcPts val="0"/>
              </a:spcBef>
              <a:spcAft>
                <a:spcPts val="0"/>
              </a:spcAft>
              <a:buSzPts val="1400"/>
              <a:buNone/>
              <a:defRPr>
                <a:latin typeface="Google Sans"/>
                <a:ea typeface="Google Sans"/>
                <a:cs typeface="Google Sans"/>
                <a:sym typeface="Google Sans"/>
              </a:defRPr>
            </a:lvl3pPr>
            <a:lvl4pPr lvl="3">
              <a:spcBef>
                <a:spcPts val="0"/>
              </a:spcBef>
              <a:spcAft>
                <a:spcPts val="0"/>
              </a:spcAft>
              <a:buSzPts val="1400"/>
              <a:buNone/>
              <a:defRPr>
                <a:latin typeface="Google Sans"/>
                <a:ea typeface="Google Sans"/>
                <a:cs typeface="Google Sans"/>
                <a:sym typeface="Google Sans"/>
              </a:defRPr>
            </a:lvl4pPr>
            <a:lvl5pPr lvl="4">
              <a:spcBef>
                <a:spcPts val="0"/>
              </a:spcBef>
              <a:spcAft>
                <a:spcPts val="0"/>
              </a:spcAft>
              <a:buSzPts val="1400"/>
              <a:buNone/>
              <a:defRPr>
                <a:latin typeface="Google Sans"/>
                <a:ea typeface="Google Sans"/>
                <a:cs typeface="Google Sans"/>
                <a:sym typeface="Google Sans"/>
              </a:defRPr>
            </a:lvl5pPr>
            <a:lvl6pPr lvl="5">
              <a:spcBef>
                <a:spcPts val="0"/>
              </a:spcBef>
              <a:spcAft>
                <a:spcPts val="0"/>
              </a:spcAft>
              <a:buSzPts val="1400"/>
              <a:buNone/>
              <a:defRPr>
                <a:latin typeface="Google Sans"/>
                <a:ea typeface="Google Sans"/>
                <a:cs typeface="Google Sans"/>
                <a:sym typeface="Google Sans"/>
              </a:defRPr>
            </a:lvl6pPr>
            <a:lvl7pPr lvl="6">
              <a:spcBef>
                <a:spcPts val="0"/>
              </a:spcBef>
              <a:spcAft>
                <a:spcPts val="0"/>
              </a:spcAft>
              <a:buSzPts val="1400"/>
              <a:buNone/>
              <a:defRPr>
                <a:latin typeface="Google Sans"/>
                <a:ea typeface="Google Sans"/>
                <a:cs typeface="Google Sans"/>
                <a:sym typeface="Google Sans"/>
              </a:defRPr>
            </a:lvl7pPr>
            <a:lvl8pPr lvl="7">
              <a:spcBef>
                <a:spcPts val="0"/>
              </a:spcBef>
              <a:spcAft>
                <a:spcPts val="0"/>
              </a:spcAft>
              <a:buSzPts val="1400"/>
              <a:buNone/>
              <a:defRPr>
                <a:latin typeface="Google Sans"/>
                <a:ea typeface="Google Sans"/>
                <a:cs typeface="Google Sans"/>
                <a:sym typeface="Google Sans"/>
              </a:defRPr>
            </a:lvl8pPr>
            <a:lvl9pPr lvl="8">
              <a:spcBef>
                <a:spcPts val="0"/>
              </a:spcBef>
              <a:spcAft>
                <a:spcPts val="0"/>
              </a:spcAft>
              <a:buSzPts val="1400"/>
              <a:buNone/>
              <a:defRPr>
                <a:latin typeface="Google Sans"/>
                <a:ea typeface="Google Sans"/>
                <a:cs typeface="Google Sans"/>
                <a:sym typeface="Google Sans"/>
              </a:defRPr>
            </a:lvl9pPr>
          </a:lstStyle>
          <a:p/>
        </p:txBody>
      </p:sp>
      <p:sp>
        <p:nvSpPr>
          <p:cNvPr id="509" name="Google Shape;509;p6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510" name="Google Shape;510;p68"/>
          <p:cNvSpPr txBox="1"/>
          <p:nvPr>
            <p:ph idx="2" type="body"/>
          </p:nvPr>
        </p:nvSpPr>
        <p:spPr>
          <a:xfrm>
            <a:off x="457175" y="1152475"/>
            <a:ext cx="8229900" cy="34164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11" name="Google Shape;511;p68"/>
          <p:cNvSpPr txBox="1"/>
          <p:nvPr>
            <p:ph idx="3"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1"/>
              </a:buClr>
              <a:buSzPts val="900"/>
              <a:buNone/>
              <a:defRPr sz="900">
                <a:solidFill>
                  <a:schemeClr val="accent1"/>
                </a:solidFill>
              </a:defRPr>
            </a:lvl1pPr>
            <a:lvl2pPr lvl="1">
              <a:lnSpc>
                <a:spcPct val="100000"/>
              </a:lnSpc>
              <a:spcBef>
                <a:spcPts val="0"/>
              </a:spcBef>
              <a:spcAft>
                <a:spcPts val="0"/>
              </a:spcAft>
              <a:buClr>
                <a:schemeClr val="accent1"/>
              </a:buClr>
              <a:buSzPts val="900"/>
              <a:buNone/>
              <a:defRPr sz="900">
                <a:solidFill>
                  <a:schemeClr val="accent1"/>
                </a:solidFill>
              </a:defRPr>
            </a:lvl2pPr>
            <a:lvl3pPr lvl="2">
              <a:lnSpc>
                <a:spcPct val="100000"/>
              </a:lnSpc>
              <a:spcBef>
                <a:spcPts val="0"/>
              </a:spcBef>
              <a:spcAft>
                <a:spcPts val="0"/>
              </a:spcAft>
              <a:buClr>
                <a:schemeClr val="accent1"/>
              </a:buClr>
              <a:buSzPts val="900"/>
              <a:buNone/>
              <a:defRPr sz="900">
                <a:solidFill>
                  <a:schemeClr val="accent1"/>
                </a:solidFill>
              </a:defRPr>
            </a:lvl3pPr>
            <a:lvl4pPr lvl="3">
              <a:lnSpc>
                <a:spcPct val="100000"/>
              </a:lnSpc>
              <a:spcBef>
                <a:spcPts val="0"/>
              </a:spcBef>
              <a:spcAft>
                <a:spcPts val="0"/>
              </a:spcAft>
              <a:buClr>
                <a:schemeClr val="accent1"/>
              </a:buClr>
              <a:buSzPts val="900"/>
              <a:buNone/>
              <a:defRPr sz="900">
                <a:solidFill>
                  <a:schemeClr val="accent1"/>
                </a:solidFill>
              </a:defRPr>
            </a:lvl4pPr>
            <a:lvl5pPr lvl="4">
              <a:lnSpc>
                <a:spcPct val="100000"/>
              </a:lnSpc>
              <a:spcBef>
                <a:spcPts val="0"/>
              </a:spcBef>
              <a:spcAft>
                <a:spcPts val="0"/>
              </a:spcAft>
              <a:buClr>
                <a:schemeClr val="accent1"/>
              </a:buClr>
              <a:buSzPts val="900"/>
              <a:buNone/>
              <a:defRPr sz="900">
                <a:solidFill>
                  <a:schemeClr val="accent1"/>
                </a:solidFill>
              </a:defRPr>
            </a:lvl5pPr>
            <a:lvl6pPr lvl="5">
              <a:lnSpc>
                <a:spcPct val="100000"/>
              </a:lnSpc>
              <a:spcBef>
                <a:spcPts val="0"/>
              </a:spcBef>
              <a:spcAft>
                <a:spcPts val="0"/>
              </a:spcAft>
              <a:buClr>
                <a:schemeClr val="accent1"/>
              </a:buClr>
              <a:buSzPts val="900"/>
              <a:buNone/>
              <a:defRPr sz="900">
                <a:solidFill>
                  <a:schemeClr val="accent1"/>
                </a:solidFill>
              </a:defRPr>
            </a:lvl6pPr>
            <a:lvl7pPr lvl="6">
              <a:lnSpc>
                <a:spcPct val="100000"/>
              </a:lnSpc>
              <a:spcBef>
                <a:spcPts val="0"/>
              </a:spcBef>
              <a:spcAft>
                <a:spcPts val="0"/>
              </a:spcAft>
              <a:buClr>
                <a:schemeClr val="accent1"/>
              </a:buClr>
              <a:buSzPts val="900"/>
              <a:buNone/>
              <a:defRPr sz="900">
                <a:solidFill>
                  <a:schemeClr val="accent1"/>
                </a:solidFill>
              </a:defRPr>
            </a:lvl7pPr>
            <a:lvl8pPr lvl="7">
              <a:lnSpc>
                <a:spcPct val="100000"/>
              </a:lnSpc>
              <a:spcBef>
                <a:spcPts val="0"/>
              </a:spcBef>
              <a:spcAft>
                <a:spcPts val="0"/>
              </a:spcAft>
              <a:buClr>
                <a:schemeClr val="accent1"/>
              </a:buClr>
              <a:buSzPts val="900"/>
              <a:buNone/>
              <a:defRPr sz="900">
                <a:solidFill>
                  <a:schemeClr val="accent1"/>
                </a:solidFill>
              </a:defRPr>
            </a:lvl8pPr>
            <a:lvl9pPr lvl="8">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1">
  <p:cSld name="CUSTOM_7_1_4">
    <p:spTree>
      <p:nvGrpSpPr>
        <p:cNvPr id="512" name="Shape 512"/>
        <p:cNvGrpSpPr/>
        <p:nvPr/>
      </p:nvGrpSpPr>
      <p:grpSpPr>
        <a:xfrm>
          <a:off x="0" y="0"/>
          <a:ext cx="0" cy="0"/>
          <a:chOff x="0" y="0"/>
          <a:chExt cx="0" cy="0"/>
        </a:xfrm>
      </p:grpSpPr>
      <p:sp>
        <p:nvSpPr>
          <p:cNvPr id="513" name="Google Shape;513;p69"/>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4" name="Google Shape;514;p69"/>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15" name="Google Shape;515;p69"/>
          <p:cNvGrpSpPr/>
          <p:nvPr/>
        </p:nvGrpSpPr>
        <p:grpSpPr>
          <a:xfrm>
            <a:off x="8469122" y="4803781"/>
            <a:ext cx="420491" cy="137010"/>
            <a:chOff x="0" y="0"/>
            <a:chExt cx="2077525" cy="676925"/>
          </a:xfrm>
        </p:grpSpPr>
        <p:sp>
          <p:nvSpPr>
            <p:cNvPr id="516" name="Google Shape;516;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7" name="Google Shape;517;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8" name="Google Shape;518;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9" name="Google Shape;519;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0" name="Google Shape;520;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1" name="Google Shape;521;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22" name="Google Shape;522;p6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523" name="Google Shape;523;p6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524" name="Google Shape;524;p69"/>
          <p:cNvSpPr txBox="1"/>
          <p:nvPr>
            <p:ph idx="2" type="subTitle"/>
          </p:nvPr>
        </p:nvSpPr>
        <p:spPr>
          <a:xfrm>
            <a:off x="1333625" y="152400"/>
            <a:ext cx="2307900" cy="237000"/>
          </a:xfrm>
          <a:prstGeom prst="rect">
            <a:avLst/>
          </a:prstGeom>
        </p:spPr>
        <p:txBody>
          <a:bodyPr anchorCtr="0" anchor="ctr" bIns="0" lIns="0" spcFirstLastPara="1" rIns="0" wrap="square" tIns="0">
            <a:noAutofit/>
          </a:bodyPr>
          <a:lstStyle>
            <a:lvl1pPr lvl="0">
              <a:lnSpc>
                <a:spcPct val="100000"/>
              </a:lnSpc>
              <a:spcBef>
                <a:spcPts val="0"/>
              </a:spcBef>
              <a:spcAft>
                <a:spcPts val="0"/>
              </a:spcAft>
              <a:buClr>
                <a:schemeClr val="accent2"/>
              </a:buClr>
              <a:buSzPts val="900"/>
              <a:buNone/>
              <a:defRPr sz="900">
                <a:solidFill>
                  <a:schemeClr val="accent2"/>
                </a:solidFill>
              </a:defRPr>
            </a:lvl1pPr>
            <a:lvl2pPr lvl="1">
              <a:lnSpc>
                <a:spcPct val="100000"/>
              </a:lnSpc>
              <a:spcBef>
                <a:spcPts val="0"/>
              </a:spcBef>
              <a:spcAft>
                <a:spcPts val="0"/>
              </a:spcAft>
              <a:buClr>
                <a:schemeClr val="accent2"/>
              </a:buClr>
              <a:buSzPts val="900"/>
              <a:buNone/>
              <a:defRPr sz="900">
                <a:solidFill>
                  <a:schemeClr val="accent2"/>
                </a:solidFill>
              </a:defRPr>
            </a:lvl2pPr>
            <a:lvl3pPr lvl="2">
              <a:lnSpc>
                <a:spcPct val="100000"/>
              </a:lnSpc>
              <a:spcBef>
                <a:spcPts val="0"/>
              </a:spcBef>
              <a:spcAft>
                <a:spcPts val="0"/>
              </a:spcAft>
              <a:buClr>
                <a:schemeClr val="accent2"/>
              </a:buClr>
              <a:buSzPts val="900"/>
              <a:buNone/>
              <a:defRPr sz="900">
                <a:solidFill>
                  <a:schemeClr val="accent2"/>
                </a:solidFill>
              </a:defRPr>
            </a:lvl3pPr>
            <a:lvl4pPr lvl="3">
              <a:lnSpc>
                <a:spcPct val="100000"/>
              </a:lnSpc>
              <a:spcBef>
                <a:spcPts val="0"/>
              </a:spcBef>
              <a:spcAft>
                <a:spcPts val="0"/>
              </a:spcAft>
              <a:buClr>
                <a:schemeClr val="accent2"/>
              </a:buClr>
              <a:buSzPts val="900"/>
              <a:buNone/>
              <a:defRPr sz="900">
                <a:solidFill>
                  <a:schemeClr val="accent2"/>
                </a:solidFill>
              </a:defRPr>
            </a:lvl4pPr>
            <a:lvl5pPr lvl="4">
              <a:lnSpc>
                <a:spcPct val="100000"/>
              </a:lnSpc>
              <a:spcBef>
                <a:spcPts val="0"/>
              </a:spcBef>
              <a:spcAft>
                <a:spcPts val="0"/>
              </a:spcAft>
              <a:buClr>
                <a:schemeClr val="accent2"/>
              </a:buClr>
              <a:buSzPts val="900"/>
              <a:buNone/>
              <a:defRPr sz="900">
                <a:solidFill>
                  <a:schemeClr val="accent2"/>
                </a:solidFill>
              </a:defRPr>
            </a:lvl5pPr>
            <a:lvl6pPr lvl="5">
              <a:lnSpc>
                <a:spcPct val="100000"/>
              </a:lnSpc>
              <a:spcBef>
                <a:spcPts val="0"/>
              </a:spcBef>
              <a:spcAft>
                <a:spcPts val="0"/>
              </a:spcAft>
              <a:buClr>
                <a:schemeClr val="accent2"/>
              </a:buClr>
              <a:buSzPts val="900"/>
              <a:buNone/>
              <a:defRPr sz="900">
                <a:solidFill>
                  <a:schemeClr val="accent2"/>
                </a:solidFill>
              </a:defRPr>
            </a:lvl6pPr>
            <a:lvl7pPr lvl="6">
              <a:lnSpc>
                <a:spcPct val="100000"/>
              </a:lnSpc>
              <a:spcBef>
                <a:spcPts val="0"/>
              </a:spcBef>
              <a:spcAft>
                <a:spcPts val="0"/>
              </a:spcAft>
              <a:buClr>
                <a:schemeClr val="accent2"/>
              </a:buClr>
              <a:buSzPts val="900"/>
              <a:buNone/>
              <a:defRPr sz="900">
                <a:solidFill>
                  <a:schemeClr val="accent2"/>
                </a:solidFill>
              </a:defRPr>
            </a:lvl7pPr>
            <a:lvl8pPr lvl="7">
              <a:lnSpc>
                <a:spcPct val="100000"/>
              </a:lnSpc>
              <a:spcBef>
                <a:spcPts val="0"/>
              </a:spcBef>
              <a:spcAft>
                <a:spcPts val="0"/>
              </a:spcAft>
              <a:buClr>
                <a:schemeClr val="accent2"/>
              </a:buClr>
              <a:buSzPts val="900"/>
              <a:buNone/>
              <a:defRPr sz="900">
                <a:solidFill>
                  <a:schemeClr val="accent2"/>
                </a:solidFill>
              </a:defRPr>
            </a:lvl8pPr>
            <a:lvl9pPr lvl="8">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02_Title + photo">
    <p:spTree>
      <p:nvGrpSpPr>
        <p:cNvPr id="528" name="Shape 528"/>
        <p:cNvGrpSpPr/>
        <p:nvPr/>
      </p:nvGrpSpPr>
      <p:grpSpPr>
        <a:xfrm>
          <a:off x="0" y="0"/>
          <a:ext cx="0" cy="0"/>
          <a:chOff x="0" y="0"/>
          <a:chExt cx="0" cy="0"/>
        </a:xfrm>
      </p:grpSpPr>
      <p:grpSp>
        <p:nvGrpSpPr>
          <p:cNvPr id="529" name="Google Shape;529;p71"/>
          <p:cNvGrpSpPr/>
          <p:nvPr/>
        </p:nvGrpSpPr>
        <p:grpSpPr>
          <a:xfrm>
            <a:off x="522212" y="1321429"/>
            <a:ext cx="479498" cy="385684"/>
            <a:chOff x="6294751" y="783425"/>
            <a:chExt cx="5020925" cy="4038575"/>
          </a:xfrm>
        </p:grpSpPr>
        <p:sp>
          <p:nvSpPr>
            <p:cNvPr id="530" name="Google Shape;530;p71"/>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71"/>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71"/>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71"/>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4" name="Google Shape;534;p71"/>
          <p:cNvGrpSpPr/>
          <p:nvPr/>
        </p:nvGrpSpPr>
        <p:grpSpPr>
          <a:xfrm>
            <a:off x="761948" y="4603434"/>
            <a:ext cx="1190118" cy="210542"/>
            <a:chOff x="990623" y="4603434"/>
            <a:chExt cx="1190118" cy="210542"/>
          </a:xfrm>
        </p:grpSpPr>
        <p:sp>
          <p:nvSpPr>
            <p:cNvPr id="535" name="Google Shape;535;p71"/>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71"/>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71"/>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71"/>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71"/>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71"/>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1" name="Google Shape;541;p71"/>
          <p:cNvSpPr txBox="1"/>
          <p:nvPr>
            <p:ph type="title"/>
          </p:nvPr>
        </p:nvSpPr>
        <p:spPr>
          <a:xfrm>
            <a:off x="761950" y="2219400"/>
            <a:ext cx="3174900" cy="1762200"/>
          </a:xfrm>
          <a:prstGeom prst="rect">
            <a:avLst/>
          </a:prstGeom>
          <a:noFill/>
          <a:ln>
            <a:noFill/>
          </a:ln>
        </p:spPr>
        <p:txBody>
          <a:bodyPr anchorCtr="0" anchor="t" bIns="0" lIns="0" spcFirstLastPara="1" rIns="228600" wrap="square" tIns="0">
            <a:noAutofit/>
          </a:bodyPr>
          <a:lstStyle>
            <a:lvl1pPr lvl="0" rtl="0" algn="l">
              <a:lnSpc>
                <a:spcPct val="115000"/>
              </a:lnSpc>
              <a:spcBef>
                <a:spcPts val="0"/>
              </a:spcBef>
              <a:spcAft>
                <a:spcPts val="0"/>
              </a:spcAft>
              <a:buSzPts val="3600"/>
              <a:buNone/>
              <a:defRPr sz="3600"/>
            </a:lvl1pPr>
            <a:lvl2pPr lvl="1" rtl="0" algn="l">
              <a:lnSpc>
                <a:spcPct val="115000"/>
              </a:lnSpc>
              <a:spcBef>
                <a:spcPts val="0"/>
              </a:spcBef>
              <a:spcAft>
                <a:spcPts val="0"/>
              </a:spcAft>
              <a:buSzPts val="3600"/>
              <a:buNone/>
              <a:defRPr sz="3600"/>
            </a:lvl2pPr>
            <a:lvl3pPr lvl="2" rtl="0" algn="l">
              <a:lnSpc>
                <a:spcPct val="115000"/>
              </a:lnSpc>
              <a:spcBef>
                <a:spcPts val="0"/>
              </a:spcBef>
              <a:spcAft>
                <a:spcPts val="0"/>
              </a:spcAft>
              <a:buSzPts val="3600"/>
              <a:buNone/>
              <a:defRPr sz="3600"/>
            </a:lvl3pPr>
            <a:lvl4pPr lvl="3" rtl="0" algn="l">
              <a:lnSpc>
                <a:spcPct val="115000"/>
              </a:lnSpc>
              <a:spcBef>
                <a:spcPts val="0"/>
              </a:spcBef>
              <a:spcAft>
                <a:spcPts val="0"/>
              </a:spcAft>
              <a:buSzPts val="3600"/>
              <a:buNone/>
              <a:defRPr sz="3600"/>
            </a:lvl4pPr>
            <a:lvl5pPr lvl="4" rtl="0" algn="l">
              <a:lnSpc>
                <a:spcPct val="115000"/>
              </a:lnSpc>
              <a:spcBef>
                <a:spcPts val="0"/>
              </a:spcBef>
              <a:spcAft>
                <a:spcPts val="0"/>
              </a:spcAft>
              <a:buSzPts val="3600"/>
              <a:buNone/>
              <a:defRPr sz="3600"/>
            </a:lvl5pPr>
            <a:lvl6pPr lvl="5" rtl="0" algn="l">
              <a:lnSpc>
                <a:spcPct val="115000"/>
              </a:lnSpc>
              <a:spcBef>
                <a:spcPts val="0"/>
              </a:spcBef>
              <a:spcAft>
                <a:spcPts val="0"/>
              </a:spcAft>
              <a:buSzPts val="3600"/>
              <a:buNone/>
              <a:defRPr sz="3600"/>
            </a:lvl6pPr>
            <a:lvl7pPr lvl="6" rtl="0" algn="l">
              <a:lnSpc>
                <a:spcPct val="115000"/>
              </a:lnSpc>
              <a:spcBef>
                <a:spcPts val="0"/>
              </a:spcBef>
              <a:spcAft>
                <a:spcPts val="0"/>
              </a:spcAft>
              <a:buSzPts val="3600"/>
              <a:buNone/>
              <a:defRPr sz="3600"/>
            </a:lvl7pPr>
            <a:lvl8pPr lvl="7" rtl="0" algn="l">
              <a:lnSpc>
                <a:spcPct val="115000"/>
              </a:lnSpc>
              <a:spcBef>
                <a:spcPts val="0"/>
              </a:spcBef>
              <a:spcAft>
                <a:spcPts val="0"/>
              </a:spcAft>
              <a:buSzPts val="3600"/>
              <a:buNone/>
              <a:defRPr sz="3600"/>
            </a:lvl8pPr>
            <a:lvl9pPr lvl="8" rtl="0" algn="l">
              <a:lnSpc>
                <a:spcPct val="115000"/>
              </a:lnSpc>
              <a:spcBef>
                <a:spcPts val="0"/>
              </a:spcBef>
              <a:spcAft>
                <a:spcPts val="0"/>
              </a:spcAft>
              <a:buSzPts val="3600"/>
              <a:buNone/>
              <a:defRPr sz="3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542" name="Shape 542"/>
        <p:cNvGrpSpPr/>
        <p:nvPr/>
      </p:nvGrpSpPr>
      <p:grpSpPr>
        <a:xfrm>
          <a:off x="0" y="0"/>
          <a:ext cx="0" cy="0"/>
          <a:chOff x="0" y="0"/>
          <a:chExt cx="0" cy="0"/>
        </a:xfrm>
      </p:grpSpPr>
      <p:sp>
        <p:nvSpPr>
          <p:cNvPr id="543" name="Google Shape;543;p72"/>
          <p:cNvSpPr txBox="1"/>
          <p:nvPr>
            <p:ph idx="1" type="body"/>
          </p:nvPr>
        </p:nvSpPr>
        <p:spPr>
          <a:xfrm>
            <a:off x="457175" y="1536250"/>
            <a:ext cx="4077000" cy="3151800"/>
          </a:xfrm>
          <a:prstGeom prst="rect">
            <a:avLst/>
          </a:prstGeom>
          <a:noFill/>
          <a:ln>
            <a:noFill/>
          </a:ln>
        </p:spPr>
        <p:txBody>
          <a:bodyPr anchorCtr="0" anchor="t" bIns="0" lIns="0" spcFirstLastPara="1" rIns="91425" wrap="square" tIns="0">
            <a:noAutofit/>
          </a:bodyPr>
          <a:lstStyle>
            <a:lvl1pPr indent="-292100" lvl="0" marL="457200" rtl="0" algn="l">
              <a:lnSpc>
                <a:spcPct val="150000"/>
              </a:lnSpc>
              <a:spcBef>
                <a:spcPts val="0"/>
              </a:spcBef>
              <a:spcAft>
                <a:spcPts val="0"/>
              </a:spcAft>
              <a:buSzPts val="1000"/>
              <a:buChar char="●"/>
              <a:defRPr/>
            </a:lvl1pPr>
            <a:lvl2pPr indent="-292100" lvl="1" marL="914400" rtl="0" algn="l">
              <a:lnSpc>
                <a:spcPct val="150000"/>
              </a:lnSpc>
              <a:spcBef>
                <a:spcPts val="0"/>
              </a:spcBef>
              <a:spcAft>
                <a:spcPts val="0"/>
              </a:spcAft>
              <a:buSzPts val="1000"/>
              <a:buChar char="○"/>
              <a:defRPr/>
            </a:lvl2pPr>
            <a:lvl3pPr indent="-292100" lvl="2" marL="1371600" rtl="0" algn="l">
              <a:lnSpc>
                <a:spcPct val="150000"/>
              </a:lnSpc>
              <a:spcBef>
                <a:spcPts val="0"/>
              </a:spcBef>
              <a:spcAft>
                <a:spcPts val="0"/>
              </a:spcAft>
              <a:buSzPts val="1000"/>
              <a:buChar char="■"/>
              <a:defRPr/>
            </a:lvl3pPr>
            <a:lvl4pPr indent="-292100" lvl="3" marL="1828800" rtl="0" algn="l">
              <a:lnSpc>
                <a:spcPct val="150000"/>
              </a:lnSpc>
              <a:spcBef>
                <a:spcPts val="0"/>
              </a:spcBef>
              <a:spcAft>
                <a:spcPts val="0"/>
              </a:spcAft>
              <a:buSzPts val="1000"/>
              <a:buChar char="●"/>
              <a:defRPr/>
            </a:lvl4pPr>
            <a:lvl5pPr indent="-292100" lvl="4" marL="2286000" rtl="0" algn="l">
              <a:lnSpc>
                <a:spcPct val="150000"/>
              </a:lnSpc>
              <a:spcBef>
                <a:spcPts val="0"/>
              </a:spcBef>
              <a:spcAft>
                <a:spcPts val="0"/>
              </a:spcAft>
              <a:buSzPts val="1000"/>
              <a:buChar char="○"/>
              <a:defRPr/>
            </a:lvl5pPr>
            <a:lvl6pPr indent="-292100" lvl="5" marL="2743200" rtl="0" algn="l">
              <a:lnSpc>
                <a:spcPct val="150000"/>
              </a:lnSpc>
              <a:spcBef>
                <a:spcPts val="0"/>
              </a:spcBef>
              <a:spcAft>
                <a:spcPts val="0"/>
              </a:spcAft>
              <a:buSzPts val="1000"/>
              <a:buChar char="■"/>
              <a:defRPr/>
            </a:lvl6pPr>
            <a:lvl7pPr indent="-292100" lvl="6" marL="3200400" rtl="0" algn="l">
              <a:lnSpc>
                <a:spcPct val="150000"/>
              </a:lnSpc>
              <a:spcBef>
                <a:spcPts val="0"/>
              </a:spcBef>
              <a:spcAft>
                <a:spcPts val="0"/>
              </a:spcAft>
              <a:buSzPts val="1000"/>
              <a:buChar char="●"/>
              <a:defRPr/>
            </a:lvl7pPr>
            <a:lvl8pPr indent="-292100" lvl="7" marL="3657600" rtl="0" algn="l">
              <a:lnSpc>
                <a:spcPct val="150000"/>
              </a:lnSpc>
              <a:spcBef>
                <a:spcPts val="0"/>
              </a:spcBef>
              <a:spcAft>
                <a:spcPts val="0"/>
              </a:spcAft>
              <a:buSzPts val="1000"/>
              <a:buChar char="○"/>
              <a:defRPr/>
            </a:lvl8pPr>
            <a:lvl9pPr indent="-292100" lvl="8" marL="4114800" rtl="0" algn="l">
              <a:lnSpc>
                <a:spcPct val="150000"/>
              </a:lnSpc>
              <a:spcBef>
                <a:spcPts val="0"/>
              </a:spcBef>
              <a:spcAft>
                <a:spcPts val="0"/>
              </a:spcAft>
              <a:buSzPts val="1000"/>
              <a:buChar char="■"/>
              <a:defRPr/>
            </a:lvl9pPr>
          </a:lstStyle>
          <a:p/>
        </p:txBody>
      </p:sp>
      <p:sp>
        <p:nvSpPr>
          <p:cNvPr id="544" name="Google Shape;544;p72"/>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rtl="0" algn="l">
              <a:lnSpc>
                <a:spcPct val="115000"/>
              </a:lnSpc>
              <a:spcBef>
                <a:spcPts val="0"/>
              </a:spcBef>
              <a:spcAft>
                <a:spcPts val="0"/>
              </a:spcAft>
              <a:buSzPts val="1800"/>
              <a:buNone/>
              <a:defRPr sz="1800"/>
            </a:lvl1pPr>
            <a:lvl2pPr lvl="1" rtl="0" algn="l">
              <a:lnSpc>
                <a:spcPct val="115000"/>
              </a:lnSpc>
              <a:spcBef>
                <a:spcPts val="0"/>
              </a:spcBef>
              <a:spcAft>
                <a:spcPts val="0"/>
              </a:spcAft>
              <a:buSzPts val="1800"/>
              <a:buNone/>
              <a:defRPr sz="1800"/>
            </a:lvl2pPr>
            <a:lvl3pPr lvl="2" rtl="0" algn="l">
              <a:lnSpc>
                <a:spcPct val="115000"/>
              </a:lnSpc>
              <a:spcBef>
                <a:spcPts val="0"/>
              </a:spcBef>
              <a:spcAft>
                <a:spcPts val="0"/>
              </a:spcAft>
              <a:buSzPts val="1800"/>
              <a:buNone/>
              <a:defRPr sz="1800"/>
            </a:lvl3pPr>
            <a:lvl4pPr lvl="3" rtl="0" algn="l">
              <a:lnSpc>
                <a:spcPct val="115000"/>
              </a:lnSpc>
              <a:spcBef>
                <a:spcPts val="0"/>
              </a:spcBef>
              <a:spcAft>
                <a:spcPts val="0"/>
              </a:spcAft>
              <a:buSzPts val="1800"/>
              <a:buNone/>
              <a:defRPr sz="1800"/>
            </a:lvl4pPr>
            <a:lvl5pPr lvl="4" rtl="0" algn="l">
              <a:lnSpc>
                <a:spcPct val="115000"/>
              </a:lnSpc>
              <a:spcBef>
                <a:spcPts val="0"/>
              </a:spcBef>
              <a:spcAft>
                <a:spcPts val="0"/>
              </a:spcAft>
              <a:buSzPts val="1800"/>
              <a:buNone/>
              <a:defRPr sz="1800"/>
            </a:lvl5pPr>
            <a:lvl6pPr lvl="5" rtl="0" algn="l">
              <a:lnSpc>
                <a:spcPct val="115000"/>
              </a:lnSpc>
              <a:spcBef>
                <a:spcPts val="0"/>
              </a:spcBef>
              <a:spcAft>
                <a:spcPts val="0"/>
              </a:spcAft>
              <a:buSzPts val="1800"/>
              <a:buNone/>
              <a:defRPr sz="1800"/>
            </a:lvl6pPr>
            <a:lvl7pPr lvl="6" rtl="0" algn="l">
              <a:lnSpc>
                <a:spcPct val="115000"/>
              </a:lnSpc>
              <a:spcBef>
                <a:spcPts val="0"/>
              </a:spcBef>
              <a:spcAft>
                <a:spcPts val="0"/>
              </a:spcAft>
              <a:buSzPts val="1800"/>
              <a:buNone/>
              <a:defRPr sz="1800"/>
            </a:lvl7pPr>
            <a:lvl8pPr lvl="7" rtl="0" algn="l">
              <a:lnSpc>
                <a:spcPct val="115000"/>
              </a:lnSpc>
              <a:spcBef>
                <a:spcPts val="0"/>
              </a:spcBef>
              <a:spcAft>
                <a:spcPts val="0"/>
              </a:spcAft>
              <a:buSzPts val="1800"/>
              <a:buNone/>
              <a:defRPr sz="1800"/>
            </a:lvl8pPr>
            <a:lvl9pPr lvl="8" rtl="0" algn="l">
              <a:lnSpc>
                <a:spcPct val="115000"/>
              </a:lnSpc>
              <a:spcBef>
                <a:spcPts val="0"/>
              </a:spcBef>
              <a:spcAft>
                <a:spcPts val="0"/>
              </a:spcAft>
              <a:buSzPts val="1800"/>
              <a:buNone/>
              <a:defRPr sz="1800"/>
            </a:lvl9pPr>
          </a:lstStyle>
          <a:p/>
        </p:txBody>
      </p:sp>
      <p:pic>
        <p:nvPicPr>
          <p:cNvPr id="545" name="Google Shape;545;p72"/>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46" name="Google Shape;546;p7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Google Sans"/>
                <a:ea typeface="Google Sans"/>
                <a:cs typeface="Google Sans"/>
                <a:sym typeface="Google Sans"/>
              </a:rPr>
              <a:t>Proprietary + Confidential</a:t>
            </a:r>
            <a:endParaRPr b="0" i="0" sz="600" u="none" cap="none" strike="noStrike">
              <a:solidFill>
                <a:srgbClr val="BDC1C6"/>
              </a:solidFill>
              <a:latin typeface="Google Sans"/>
              <a:ea typeface="Google Sans"/>
              <a:cs typeface="Google Sans"/>
              <a:sym typeface="Google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547" name="Shape 547"/>
        <p:cNvGrpSpPr/>
        <p:nvPr/>
      </p:nvGrpSpPr>
      <p:grpSpPr>
        <a:xfrm>
          <a:off x="0" y="0"/>
          <a:ext cx="0" cy="0"/>
          <a:chOff x="0" y="0"/>
          <a:chExt cx="0" cy="0"/>
        </a:xfrm>
      </p:grpSpPr>
      <p:sp>
        <p:nvSpPr>
          <p:cNvPr id="548" name="Google Shape;548;p73"/>
          <p:cNvSpPr txBox="1"/>
          <p:nvPr>
            <p:ph type="title"/>
          </p:nvPr>
        </p:nvSpPr>
        <p:spPr>
          <a:xfrm>
            <a:off x="457175" y="1536250"/>
            <a:ext cx="2688300" cy="2076000"/>
          </a:xfrm>
          <a:prstGeom prst="rect">
            <a:avLst/>
          </a:prstGeom>
          <a:noFill/>
          <a:ln>
            <a:noFill/>
          </a:ln>
        </p:spPr>
        <p:txBody>
          <a:bodyPr anchorCtr="0" anchor="ctr" bIns="0" lIns="0" spcFirstLastPara="1" rIns="91425" wrap="square" tIns="0">
            <a:noAutofit/>
          </a:bodyPr>
          <a:lstStyle>
            <a:lvl1pPr lvl="0" rtl="0" algn="l">
              <a:lnSpc>
                <a:spcPct val="115000"/>
              </a:lnSpc>
              <a:spcBef>
                <a:spcPts val="0"/>
              </a:spcBef>
              <a:spcAft>
                <a:spcPts val="0"/>
              </a:spcAft>
              <a:buSzPts val="1800"/>
              <a:buNone/>
              <a:defRPr sz="1800"/>
            </a:lvl1pPr>
            <a:lvl2pPr lvl="1" rtl="0" algn="l">
              <a:lnSpc>
                <a:spcPct val="115000"/>
              </a:lnSpc>
              <a:spcBef>
                <a:spcPts val="0"/>
              </a:spcBef>
              <a:spcAft>
                <a:spcPts val="0"/>
              </a:spcAft>
              <a:buSzPts val="2400"/>
              <a:buNone/>
              <a:defRPr sz="2400"/>
            </a:lvl2pPr>
            <a:lvl3pPr lvl="2" rtl="0" algn="l">
              <a:lnSpc>
                <a:spcPct val="115000"/>
              </a:lnSpc>
              <a:spcBef>
                <a:spcPts val="0"/>
              </a:spcBef>
              <a:spcAft>
                <a:spcPts val="0"/>
              </a:spcAft>
              <a:buSzPts val="2400"/>
              <a:buNone/>
              <a:defRPr sz="2400"/>
            </a:lvl3pPr>
            <a:lvl4pPr lvl="3" rtl="0" algn="l">
              <a:lnSpc>
                <a:spcPct val="115000"/>
              </a:lnSpc>
              <a:spcBef>
                <a:spcPts val="0"/>
              </a:spcBef>
              <a:spcAft>
                <a:spcPts val="0"/>
              </a:spcAft>
              <a:buSzPts val="2400"/>
              <a:buNone/>
              <a:defRPr sz="2400"/>
            </a:lvl4pPr>
            <a:lvl5pPr lvl="4" rtl="0" algn="l">
              <a:lnSpc>
                <a:spcPct val="115000"/>
              </a:lnSpc>
              <a:spcBef>
                <a:spcPts val="0"/>
              </a:spcBef>
              <a:spcAft>
                <a:spcPts val="0"/>
              </a:spcAft>
              <a:buSzPts val="2400"/>
              <a:buNone/>
              <a:defRPr sz="2400"/>
            </a:lvl5pPr>
            <a:lvl6pPr lvl="5" rtl="0" algn="l">
              <a:lnSpc>
                <a:spcPct val="115000"/>
              </a:lnSpc>
              <a:spcBef>
                <a:spcPts val="0"/>
              </a:spcBef>
              <a:spcAft>
                <a:spcPts val="0"/>
              </a:spcAft>
              <a:buSzPts val="2400"/>
              <a:buNone/>
              <a:defRPr sz="2400"/>
            </a:lvl6pPr>
            <a:lvl7pPr lvl="6" rtl="0" algn="l">
              <a:lnSpc>
                <a:spcPct val="115000"/>
              </a:lnSpc>
              <a:spcBef>
                <a:spcPts val="0"/>
              </a:spcBef>
              <a:spcAft>
                <a:spcPts val="0"/>
              </a:spcAft>
              <a:buSzPts val="2400"/>
              <a:buNone/>
              <a:defRPr sz="2400"/>
            </a:lvl7pPr>
            <a:lvl8pPr lvl="7" rtl="0" algn="l">
              <a:lnSpc>
                <a:spcPct val="115000"/>
              </a:lnSpc>
              <a:spcBef>
                <a:spcPts val="0"/>
              </a:spcBef>
              <a:spcAft>
                <a:spcPts val="0"/>
              </a:spcAft>
              <a:buSzPts val="2400"/>
              <a:buNone/>
              <a:defRPr sz="2400"/>
            </a:lvl8pPr>
            <a:lvl9pPr lvl="8" rtl="0" algn="l">
              <a:lnSpc>
                <a:spcPct val="115000"/>
              </a:lnSpc>
              <a:spcBef>
                <a:spcPts val="0"/>
              </a:spcBef>
              <a:spcAft>
                <a:spcPts val="0"/>
              </a:spcAft>
              <a:buSzPts val="2400"/>
              <a:buNone/>
              <a:defRPr sz="2400"/>
            </a:lvl9pPr>
          </a:lstStyle>
          <a:p/>
        </p:txBody>
      </p:sp>
      <p:pic>
        <p:nvPicPr>
          <p:cNvPr id="549" name="Google Shape;549;p73"/>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50" name="Google Shape;550;p7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Google Sans"/>
                <a:ea typeface="Google Sans"/>
                <a:cs typeface="Google Sans"/>
                <a:sym typeface="Google Sans"/>
              </a:rPr>
              <a:t>Proprietary + Confidential</a:t>
            </a:r>
            <a:endParaRPr b="0" i="0" sz="600" u="none" cap="none" strike="noStrike">
              <a:solidFill>
                <a:srgbClr val="BDC1C6"/>
              </a:solidFill>
              <a:latin typeface="Google Sans"/>
              <a:ea typeface="Google Sans"/>
              <a:cs typeface="Google Sans"/>
              <a:sym typeface="Google San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24_Blank">
    <p:spTree>
      <p:nvGrpSpPr>
        <p:cNvPr id="551" name="Shape 551"/>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552" name="Shape 552"/>
        <p:cNvGrpSpPr/>
        <p:nvPr/>
      </p:nvGrpSpPr>
      <p:grpSpPr>
        <a:xfrm>
          <a:off x="0" y="0"/>
          <a:ext cx="0" cy="0"/>
          <a:chOff x="0" y="0"/>
          <a:chExt cx="0" cy="0"/>
        </a:xfrm>
      </p:grpSpPr>
      <p:pic>
        <p:nvPicPr>
          <p:cNvPr id="553" name="Google Shape;553;p75"/>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54" name="Google Shape;554;p7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Google Sans"/>
                <a:ea typeface="Google Sans"/>
                <a:cs typeface="Google Sans"/>
                <a:sym typeface="Google Sans"/>
              </a:rPr>
              <a:t>Proprietary + Confidential</a:t>
            </a:r>
            <a:endParaRPr b="0" i="0" sz="600" u="none" cap="none" strike="noStrike">
              <a:solidFill>
                <a:srgbClr val="BDC1C6"/>
              </a:solidFill>
              <a:latin typeface="Google Sans"/>
              <a:ea typeface="Google Sans"/>
              <a:cs typeface="Google Sans"/>
              <a:sym typeface="Google Sans"/>
            </a:endParaRPr>
          </a:p>
        </p:txBody>
      </p:sp>
      <p:sp>
        <p:nvSpPr>
          <p:cNvPr id="555" name="Google Shape;555;p75"/>
          <p:cNvSpPr txBox="1"/>
          <p:nvPr>
            <p:ph idx="1" type="body"/>
          </p:nvPr>
        </p:nvSpPr>
        <p:spPr>
          <a:xfrm>
            <a:off x="457175" y="1536250"/>
            <a:ext cx="5459100" cy="3151800"/>
          </a:xfrm>
          <a:prstGeom prst="rect">
            <a:avLst/>
          </a:prstGeom>
          <a:noFill/>
          <a:ln>
            <a:noFill/>
          </a:ln>
        </p:spPr>
        <p:txBody>
          <a:bodyPr anchorCtr="0" anchor="t" bIns="0" lIns="0" spcFirstLastPara="1" rIns="91425" wrap="square" tIns="0">
            <a:noAutofit/>
          </a:bodyPr>
          <a:lstStyle>
            <a:lvl1pPr indent="-342900" lvl="0" marL="457200" rtl="0" algn="l">
              <a:lnSpc>
                <a:spcPct val="115000"/>
              </a:lnSpc>
              <a:spcBef>
                <a:spcPts val="0"/>
              </a:spcBef>
              <a:spcAft>
                <a:spcPts val="0"/>
              </a:spcAft>
              <a:buSzPts val="1800"/>
              <a:buChar char="●"/>
              <a:defRPr sz="1800"/>
            </a:lvl1pPr>
            <a:lvl2pPr indent="-342900" lvl="1" marL="914400" rtl="0" algn="l">
              <a:lnSpc>
                <a:spcPct val="115000"/>
              </a:lnSpc>
              <a:spcBef>
                <a:spcPts val="0"/>
              </a:spcBef>
              <a:spcAft>
                <a:spcPts val="0"/>
              </a:spcAft>
              <a:buSzPts val="1800"/>
              <a:buChar char="○"/>
              <a:defRPr sz="1800"/>
            </a:lvl2pPr>
            <a:lvl3pPr indent="-342900" lvl="2" marL="1371600" rtl="0" algn="l">
              <a:lnSpc>
                <a:spcPct val="115000"/>
              </a:lnSpc>
              <a:spcBef>
                <a:spcPts val="0"/>
              </a:spcBef>
              <a:spcAft>
                <a:spcPts val="0"/>
              </a:spcAft>
              <a:buSzPts val="1800"/>
              <a:buChar char="■"/>
              <a:defRPr sz="1800"/>
            </a:lvl3pPr>
            <a:lvl4pPr indent="-342900" lvl="3" marL="1828800" rtl="0" algn="l">
              <a:lnSpc>
                <a:spcPct val="115000"/>
              </a:lnSpc>
              <a:spcBef>
                <a:spcPts val="0"/>
              </a:spcBef>
              <a:spcAft>
                <a:spcPts val="0"/>
              </a:spcAft>
              <a:buSzPts val="1800"/>
              <a:buChar char="●"/>
              <a:defRPr sz="1800"/>
            </a:lvl4pPr>
            <a:lvl5pPr indent="-342900" lvl="4" marL="2286000" rtl="0" algn="l">
              <a:lnSpc>
                <a:spcPct val="115000"/>
              </a:lnSpc>
              <a:spcBef>
                <a:spcPts val="0"/>
              </a:spcBef>
              <a:spcAft>
                <a:spcPts val="0"/>
              </a:spcAft>
              <a:buSzPts val="1800"/>
              <a:buChar char="○"/>
              <a:defRPr sz="1800"/>
            </a:lvl5pPr>
            <a:lvl6pPr indent="-342900" lvl="5" marL="2743200" rtl="0" algn="l">
              <a:lnSpc>
                <a:spcPct val="115000"/>
              </a:lnSpc>
              <a:spcBef>
                <a:spcPts val="0"/>
              </a:spcBef>
              <a:spcAft>
                <a:spcPts val="0"/>
              </a:spcAft>
              <a:buSzPts val="1800"/>
              <a:buChar char="■"/>
              <a:defRPr sz="1800"/>
            </a:lvl6pPr>
            <a:lvl7pPr indent="-342900" lvl="6" marL="3200400" rtl="0" algn="l">
              <a:lnSpc>
                <a:spcPct val="115000"/>
              </a:lnSpc>
              <a:spcBef>
                <a:spcPts val="0"/>
              </a:spcBef>
              <a:spcAft>
                <a:spcPts val="0"/>
              </a:spcAft>
              <a:buSzPts val="1800"/>
              <a:buChar char="●"/>
              <a:defRPr sz="1800"/>
            </a:lvl7pPr>
            <a:lvl8pPr indent="-342900" lvl="7" marL="3657600" rtl="0" algn="l">
              <a:lnSpc>
                <a:spcPct val="115000"/>
              </a:lnSpc>
              <a:spcBef>
                <a:spcPts val="0"/>
              </a:spcBef>
              <a:spcAft>
                <a:spcPts val="0"/>
              </a:spcAft>
              <a:buSzPts val="1800"/>
              <a:buChar char="○"/>
              <a:defRPr sz="1800"/>
            </a:lvl8pPr>
            <a:lvl9pPr indent="-342900" lvl="8" marL="4114800" rtl="0" algn="l">
              <a:lnSpc>
                <a:spcPct val="115000"/>
              </a:lnSpc>
              <a:spcBef>
                <a:spcPts val="0"/>
              </a:spcBef>
              <a:spcAft>
                <a:spcPts val="0"/>
              </a:spcAft>
              <a:buSzPts val="1800"/>
              <a:buChar char="■"/>
              <a:defRPr sz="18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6" name="Shape 556"/>
        <p:cNvGrpSpPr/>
        <p:nvPr/>
      </p:nvGrpSpPr>
      <p:grpSpPr>
        <a:xfrm>
          <a:off x="0" y="0"/>
          <a:ext cx="0" cy="0"/>
          <a:chOff x="0" y="0"/>
          <a:chExt cx="0" cy="0"/>
        </a:xfrm>
      </p:grpSpPr>
      <p:sp>
        <p:nvSpPr>
          <p:cNvPr id="557" name="Google Shape;557;p7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8" name="Google Shape;558;p7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9" name="Google Shape;559;p7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7">
    <p:spTree>
      <p:nvGrpSpPr>
        <p:cNvPr id="560" name="Shape 560"/>
        <p:cNvGrpSpPr/>
        <p:nvPr/>
      </p:nvGrpSpPr>
      <p:grpSpPr>
        <a:xfrm>
          <a:off x="0" y="0"/>
          <a:ext cx="0" cy="0"/>
          <a:chOff x="0" y="0"/>
          <a:chExt cx="0" cy="0"/>
        </a:xfrm>
      </p:grpSpPr>
      <p:grpSp>
        <p:nvGrpSpPr>
          <p:cNvPr id="561" name="Google Shape;561;p77"/>
          <p:cNvGrpSpPr/>
          <p:nvPr/>
        </p:nvGrpSpPr>
        <p:grpSpPr>
          <a:xfrm>
            <a:off x="522212" y="1321429"/>
            <a:ext cx="479498" cy="385684"/>
            <a:chOff x="6294751" y="783425"/>
            <a:chExt cx="5020925" cy="4038575"/>
          </a:xfrm>
        </p:grpSpPr>
        <p:sp>
          <p:nvSpPr>
            <p:cNvPr id="562" name="Google Shape;562;p7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77"/>
          <p:cNvGrpSpPr/>
          <p:nvPr/>
        </p:nvGrpSpPr>
        <p:grpSpPr>
          <a:xfrm>
            <a:off x="761948" y="4603434"/>
            <a:ext cx="1190118" cy="210542"/>
            <a:chOff x="990623" y="4603434"/>
            <a:chExt cx="1190118" cy="210542"/>
          </a:xfrm>
        </p:grpSpPr>
        <p:sp>
          <p:nvSpPr>
            <p:cNvPr id="567" name="Google Shape;567;p77"/>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7"/>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7"/>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7"/>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7"/>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7"/>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77"/>
          <p:cNvSpPr txBox="1"/>
          <p:nvPr>
            <p:ph idx="1" type="body"/>
          </p:nvPr>
        </p:nvSpPr>
        <p:spPr>
          <a:xfrm>
            <a:off x="5207050" y="1514350"/>
            <a:ext cx="1904700" cy="10575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74" name="Google Shape;574;p77"/>
          <p:cNvSpPr txBox="1"/>
          <p:nvPr>
            <p:ph type="title"/>
          </p:nvPr>
        </p:nvSpPr>
        <p:spPr>
          <a:xfrm>
            <a:off x="761950" y="2219400"/>
            <a:ext cx="4445100" cy="2114400"/>
          </a:xfrm>
          <a:prstGeom prst="rect">
            <a:avLst/>
          </a:prstGeom>
        </p:spPr>
        <p:txBody>
          <a:bodyPr anchorCtr="0" anchor="t" bIns="0" lIns="0" spcFirstLastPara="1" rIns="91425"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5">
    <p:spTree>
      <p:nvGrpSpPr>
        <p:cNvPr id="575" name="Shape 575"/>
        <p:cNvGrpSpPr/>
        <p:nvPr/>
      </p:nvGrpSpPr>
      <p:grpSpPr>
        <a:xfrm>
          <a:off x="0" y="0"/>
          <a:ext cx="0" cy="0"/>
          <a:chOff x="0" y="0"/>
          <a:chExt cx="0" cy="0"/>
        </a:xfrm>
      </p:grpSpPr>
      <p:sp>
        <p:nvSpPr>
          <p:cNvPr id="576" name="Google Shape;576;p78"/>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577" name="Google Shape;577;p78"/>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578" name="Google Shape;578;p78"/>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9" name="Google Shape;579;p7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580" name="Google Shape;580;p7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1" name="Shape 581"/>
        <p:cNvGrpSpPr/>
        <p:nvPr/>
      </p:nvGrpSpPr>
      <p:grpSpPr>
        <a:xfrm>
          <a:off x="0" y="0"/>
          <a:ext cx="0" cy="0"/>
          <a:chOff x="0" y="0"/>
          <a:chExt cx="0" cy="0"/>
        </a:xfrm>
      </p:grpSpPr>
      <p:sp>
        <p:nvSpPr>
          <p:cNvPr id="582" name="Google Shape;582;p79"/>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rtl="0">
              <a:spcBef>
                <a:spcPts val="0"/>
              </a:spcBef>
              <a:spcAft>
                <a:spcPts val="0"/>
              </a:spcAft>
              <a:buSzPts val="1800"/>
              <a:buFont typeface="Google Sans"/>
              <a:buNone/>
              <a:defRPr>
                <a:latin typeface="Google Sans"/>
                <a:ea typeface="Google Sans"/>
                <a:cs typeface="Google Sans"/>
                <a:sym typeface="Google Sans"/>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83" name="Google Shape;583;p79"/>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84" name="Google Shape;584;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5" name="Shape 585"/>
        <p:cNvGrpSpPr/>
        <p:nvPr/>
      </p:nvGrpSpPr>
      <p:grpSpPr>
        <a:xfrm>
          <a:off x="0" y="0"/>
          <a:ext cx="0" cy="0"/>
          <a:chOff x="0" y="0"/>
          <a:chExt cx="0" cy="0"/>
        </a:xfrm>
      </p:grpSpPr>
      <p:sp>
        <p:nvSpPr>
          <p:cNvPr id="586" name="Google Shape;586;p80"/>
          <p:cNvSpPr txBox="1"/>
          <p:nvPr>
            <p:ph type="title"/>
          </p:nvPr>
        </p:nvSpPr>
        <p:spPr>
          <a:xfrm>
            <a:off x="134325" y="154125"/>
            <a:ext cx="8782200" cy="572700"/>
          </a:xfrm>
          <a:prstGeom prst="rect">
            <a:avLst/>
          </a:prstGeom>
        </p:spPr>
        <p:txBody>
          <a:bodyPr anchorCtr="0" anchor="t" bIns="0" lIns="0" spcFirstLastPara="1" rIns="91425" wrap="square" tIns="0">
            <a:noAutofit/>
          </a:bodyPr>
          <a:lstStyle>
            <a:lvl1pPr lvl="0" rtl="0">
              <a:spcBef>
                <a:spcPts val="0"/>
              </a:spcBef>
              <a:spcAft>
                <a:spcPts val="0"/>
              </a:spcAft>
              <a:buSzPts val="2400"/>
              <a:buNone/>
              <a:defRPr sz="2400"/>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87" name="Google Shape;587;p80"/>
          <p:cNvSpPr txBox="1"/>
          <p:nvPr>
            <p:ph idx="1" type="body"/>
          </p:nvPr>
        </p:nvSpPr>
        <p:spPr>
          <a:xfrm>
            <a:off x="180900" y="851700"/>
            <a:ext cx="4122600" cy="37083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88" name="Google Shape;588;p80"/>
          <p:cNvSpPr txBox="1"/>
          <p:nvPr>
            <p:ph idx="2" type="body"/>
          </p:nvPr>
        </p:nvSpPr>
        <p:spPr>
          <a:xfrm>
            <a:off x="4840400" y="811775"/>
            <a:ext cx="4122600" cy="37482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89" name="Google Shape;589;p80"/>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_5">
    <p:spTree>
      <p:nvGrpSpPr>
        <p:cNvPr id="590" name="Shape 590"/>
        <p:cNvGrpSpPr/>
        <p:nvPr/>
      </p:nvGrpSpPr>
      <p:grpSpPr>
        <a:xfrm>
          <a:off x="0" y="0"/>
          <a:ext cx="0" cy="0"/>
          <a:chOff x="0" y="0"/>
          <a:chExt cx="0" cy="0"/>
        </a:xfrm>
      </p:grpSpPr>
      <p:sp>
        <p:nvSpPr>
          <p:cNvPr id="591" name="Google Shape;591;p81"/>
          <p:cNvSpPr txBox="1"/>
          <p:nvPr>
            <p:ph type="title"/>
          </p:nvPr>
        </p:nvSpPr>
        <p:spPr>
          <a:xfrm>
            <a:off x="761950" y="809375"/>
            <a:ext cx="5080200" cy="1762500"/>
          </a:xfrm>
          <a:prstGeom prst="rect">
            <a:avLst/>
          </a:prstGeom>
        </p:spPr>
        <p:txBody>
          <a:bodyPr anchorCtr="0" anchor="b" bIns="0" lIns="0" spcFirstLastPara="1" rIns="91425"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592" name="Google Shape;592;p81"/>
          <p:cNvGrpSpPr/>
          <p:nvPr/>
        </p:nvGrpSpPr>
        <p:grpSpPr>
          <a:xfrm>
            <a:off x="385520" y="4787653"/>
            <a:ext cx="1656640" cy="245350"/>
            <a:chOff x="385520" y="4787653"/>
            <a:chExt cx="1656640" cy="245350"/>
          </a:xfrm>
        </p:grpSpPr>
        <p:grpSp>
          <p:nvGrpSpPr>
            <p:cNvPr id="593" name="Google Shape;593;p81"/>
            <p:cNvGrpSpPr/>
            <p:nvPr/>
          </p:nvGrpSpPr>
          <p:grpSpPr>
            <a:xfrm>
              <a:off x="385520" y="4787653"/>
              <a:ext cx="1565658" cy="245350"/>
              <a:chOff x="614120" y="4568626"/>
              <a:chExt cx="1565658" cy="245350"/>
            </a:xfrm>
          </p:grpSpPr>
          <p:grpSp>
            <p:nvGrpSpPr>
              <p:cNvPr id="594" name="Google Shape;594;p81"/>
              <p:cNvGrpSpPr/>
              <p:nvPr/>
            </p:nvGrpSpPr>
            <p:grpSpPr>
              <a:xfrm>
                <a:off x="614120" y="4568626"/>
                <a:ext cx="290167" cy="233377"/>
                <a:chOff x="614120" y="4568626"/>
                <a:chExt cx="290167" cy="233377"/>
              </a:xfrm>
            </p:grpSpPr>
            <p:sp>
              <p:nvSpPr>
                <p:cNvPr id="595" name="Google Shape;595;p8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81"/>
              <p:cNvGrpSpPr/>
              <p:nvPr/>
            </p:nvGrpSpPr>
            <p:grpSpPr>
              <a:xfrm>
                <a:off x="989660" y="4603434"/>
                <a:ext cx="1190118" cy="210542"/>
                <a:chOff x="989660" y="4603434"/>
                <a:chExt cx="1190118" cy="210542"/>
              </a:xfrm>
            </p:grpSpPr>
            <p:sp>
              <p:nvSpPr>
                <p:cNvPr id="600" name="Google Shape;600;p8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81"/>
                <p:cNvGrpSpPr/>
                <p:nvPr/>
              </p:nvGrpSpPr>
              <p:grpSpPr>
                <a:xfrm>
                  <a:off x="1682774" y="4617610"/>
                  <a:ext cx="497005" cy="149188"/>
                  <a:chOff x="1682774" y="4617610"/>
                  <a:chExt cx="497005" cy="149188"/>
                </a:xfrm>
              </p:grpSpPr>
              <p:sp>
                <p:nvSpPr>
                  <p:cNvPr id="602" name="Google Shape;602;p8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cxnSp>
          <p:nvCxnSpPr>
            <p:cNvPr id="607" name="Google Shape;607;p81"/>
            <p:cNvCxnSpPr/>
            <p:nvPr/>
          </p:nvCxnSpPr>
          <p:spPr>
            <a:xfrm>
              <a:off x="2042160" y="4818378"/>
              <a:ext cx="0" cy="183900"/>
            </a:xfrm>
            <a:prstGeom prst="straightConnector1">
              <a:avLst/>
            </a:prstGeom>
            <a:noFill/>
            <a:ln cap="flat" cmpd="sng" w="9525">
              <a:solidFill>
                <a:srgbClr val="D9D9D9"/>
              </a:solidFill>
              <a:prstDash val="solid"/>
              <a:round/>
              <a:headEnd len="med" w="med" type="none"/>
              <a:tailEnd len="med" w="med" type="none"/>
            </a:ln>
          </p:spPr>
        </p:cxn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2">
  <p:cSld name="CUSTOM_1_2">
    <p:spTree>
      <p:nvGrpSpPr>
        <p:cNvPr id="608" name="Shape 608"/>
        <p:cNvGrpSpPr/>
        <p:nvPr/>
      </p:nvGrpSpPr>
      <p:grpSpPr>
        <a:xfrm>
          <a:off x="0" y="0"/>
          <a:ext cx="0" cy="0"/>
          <a:chOff x="0" y="0"/>
          <a:chExt cx="0" cy="0"/>
        </a:xfrm>
      </p:grpSpPr>
      <p:grpSp>
        <p:nvGrpSpPr>
          <p:cNvPr id="609" name="Google Shape;609;p82"/>
          <p:cNvGrpSpPr/>
          <p:nvPr/>
        </p:nvGrpSpPr>
        <p:grpSpPr>
          <a:xfrm>
            <a:off x="522212" y="1321429"/>
            <a:ext cx="479498" cy="385684"/>
            <a:chOff x="6294751" y="783425"/>
            <a:chExt cx="5020925" cy="4038575"/>
          </a:xfrm>
        </p:grpSpPr>
        <p:sp>
          <p:nvSpPr>
            <p:cNvPr id="610" name="Google Shape;610;p82"/>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2"/>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2"/>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2"/>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82"/>
          <p:cNvGrpSpPr/>
          <p:nvPr/>
        </p:nvGrpSpPr>
        <p:grpSpPr>
          <a:xfrm>
            <a:off x="761948" y="4603434"/>
            <a:ext cx="1190118" cy="210542"/>
            <a:chOff x="990623" y="4603434"/>
            <a:chExt cx="1190118" cy="210542"/>
          </a:xfrm>
        </p:grpSpPr>
        <p:sp>
          <p:nvSpPr>
            <p:cNvPr id="615" name="Google Shape;615;p82"/>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2"/>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82"/>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82"/>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2"/>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2"/>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82"/>
          <p:cNvSpPr txBox="1"/>
          <p:nvPr>
            <p:ph type="title"/>
          </p:nvPr>
        </p:nvSpPr>
        <p:spPr>
          <a:xfrm>
            <a:off x="761950" y="2219400"/>
            <a:ext cx="3174900" cy="1762200"/>
          </a:xfrm>
          <a:prstGeom prst="rect">
            <a:avLst/>
          </a:prstGeom>
        </p:spPr>
        <p:txBody>
          <a:bodyPr anchorCtr="0" anchor="t" bIns="0" lIns="0" spcFirstLastPara="1" rIns="91425"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622" name="Shape 622"/>
        <p:cNvGrpSpPr/>
        <p:nvPr/>
      </p:nvGrpSpPr>
      <p:grpSpPr>
        <a:xfrm>
          <a:off x="0" y="0"/>
          <a:ext cx="0" cy="0"/>
          <a:chOff x="0" y="0"/>
          <a:chExt cx="0" cy="0"/>
        </a:xfrm>
      </p:grpSpPr>
      <p:sp>
        <p:nvSpPr>
          <p:cNvPr id="623" name="Google Shape;623;p83"/>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4" name="Google Shape;624;p8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25" name="Google Shape;625;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26" name="Google Shape;626;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7" name="Google Shape;627;p83"/>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628" name="Google Shape;628;p83"/>
          <p:cNvGrpSpPr/>
          <p:nvPr/>
        </p:nvGrpSpPr>
        <p:grpSpPr>
          <a:xfrm>
            <a:off x="8469122" y="4803781"/>
            <a:ext cx="420491" cy="137010"/>
            <a:chOff x="0" y="0"/>
            <a:chExt cx="2077525" cy="676925"/>
          </a:xfrm>
        </p:grpSpPr>
        <p:sp>
          <p:nvSpPr>
            <p:cNvPr id="629" name="Google Shape;629;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1" name="Google Shape;631;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2" name="Google Shape;632;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3" name="Google Shape;633;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4" name="Google Shape;634;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635" name="Shape 635"/>
        <p:cNvGrpSpPr/>
        <p:nvPr/>
      </p:nvGrpSpPr>
      <p:grpSpPr>
        <a:xfrm>
          <a:off x="0" y="0"/>
          <a:ext cx="0" cy="0"/>
          <a:chOff x="0" y="0"/>
          <a:chExt cx="0" cy="0"/>
        </a:xfrm>
      </p:grpSpPr>
      <p:sp>
        <p:nvSpPr>
          <p:cNvPr id="636" name="Google Shape;636;p84"/>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637" name="Google Shape;637;p84"/>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38" name="Google Shape;638;p84"/>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39" name="Google Shape;639;p84"/>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40" name="Google Shape;640;p84"/>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641" name="Google Shape;641;p8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42" name="Google Shape;642;p8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3" name="Shape 643"/>
        <p:cNvGrpSpPr/>
        <p:nvPr/>
      </p:nvGrpSpPr>
      <p:grpSpPr>
        <a:xfrm>
          <a:off x="0" y="0"/>
          <a:ext cx="0" cy="0"/>
          <a:chOff x="0" y="0"/>
          <a:chExt cx="0" cy="0"/>
        </a:xfrm>
      </p:grpSpPr>
      <p:sp>
        <p:nvSpPr>
          <p:cNvPr id="644" name="Google Shape;644;p85"/>
          <p:cNvSpPr txBox="1"/>
          <p:nvPr>
            <p:ph type="ctrTitle"/>
          </p:nvPr>
        </p:nvSpPr>
        <p:spPr>
          <a:xfrm>
            <a:off x="311708" y="744575"/>
            <a:ext cx="8520600" cy="2052600"/>
          </a:xfrm>
          <a:prstGeom prst="rect">
            <a:avLst/>
          </a:prstGeom>
        </p:spPr>
        <p:txBody>
          <a:bodyPr anchorCtr="0" anchor="b" bIns="0" lIns="0" spcFirstLastPara="1" rIns="91425"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5" name="Google Shape;645;p85"/>
          <p:cNvSpPr txBox="1"/>
          <p:nvPr>
            <p:ph idx="1" type="subTitle"/>
          </p:nvPr>
        </p:nvSpPr>
        <p:spPr>
          <a:xfrm>
            <a:off x="311700" y="2834125"/>
            <a:ext cx="8520600" cy="792600"/>
          </a:xfrm>
          <a:prstGeom prst="rect">
            <a:avLst/>
          </a:prstGeom>
        </p:spPr>
        <p:txBody>
          <a:bodyPr anchorCtr="0" anchor="t" bIns="0" lIns="0" spcFirstLastPara="1" rIns="91425"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6" name="Google Shape;646;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lank">
  <p:cSld name="CUSTOM_8">
    <p:spTree>
      <p:nvGrpSpPr>
        <p:cNvPr id="647" name="Shape 647"/>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1">
  <p:cSld name="CUSTOM_4">
    <p:spTree>
      <p:nvGrpSpPr>
        <p:cNvPr id="648" name="Shape 648"/>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ype">
  <p:cSld name="Basic Type">
    <p:spTree>
      <p:nvGrpSpPr>
        <p:cNvPr id="649" name="Shape 649"/>
        <p:cNvGrpSpPr/>
        <p:nvPr/>
      </p:nvGrpSpPr>
      <p:grpSpPr>
        <a:xfrm>
          <a:off x="0" y="0"/>
          <a:ext cx="0" cy="0"/>
          <a:chOff x="0" y="0"/>
          <a:chExt cx="0" cy="0"/>
        </a:xfrm>
      </p:grpSpPr>
      <p:sp>
        <p:nvSpPr>
          <p:cNvPr id="650" name="Google Shape;650;p88"/>
          <p:cNvSpPr txBox="1"/>
          <p:nvPr>
            <p:ph type="title"/>
          </p:nvPr>
        </p:nvSpPr>
        <p:spPr>
          <a:xfrm>
            <a:off x="364685" y="407793"/>
            <a:ext cx="6256500" cy="841500"/>
          </a:xfrm>
          <a:prstGeom prst="rect">
            <a:avLst/>
          </a:prstGeom>
          <a:noFill/>
          <a:ln>
            <a:noFill/>
          </a:ln>
        </p:spPr>
        <p:txBody>
          <a:bodyPr anchorCtr="0" anchor="t" bIns="0" lIns="0" spcFirstLastPara="1" rIns="91425" wrap="square" tIns="0">
            <a:noAutofit/>
          </a:bodyPr>
          <a:lstStyle>
            <a:lvl1pPr lvl="0" rtl="0" algn="l">
              <a:lnSpc>
                <a:spcPct val="114285"/>
              </a:lnSpc>
              <a:spcBef>
                <a:spcPts val="0"/>
              </a:spcBef>
              <a:spcAft>
                <a:spcPts val="0"/>
              </a:spcAft>
              <a:buClr>
                <a:srgbClr val="333333"/>
              </a:buClr>
              <a:buSzPts val="1800"/>
              <a:buFont typeface="Roboto"/>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651" name="Google Shape;651;p88"/>
          <p:cNvSpPr txBox="1"/>
          <p:nvPr>
            <p:ph idx="1" type="body"/>
          </p:nvPr>
        </p:nvSpPr>
        <p:spPr>
          <a:xfrm>
            <a:off x="373063" y="1330325"/>
            <a:ext cx="6256200" cy="3222600"/>
          </a:xfrm>
          <a:prstGeom prst="rect">
            <a:avLst/>
          </a:prstGeom>
          <a:noFill/>
          <a:ln>
            <a:noFill/>
          </a:ln>
        </p:spPr>
        <p:txBody>
          <a:bodyPr anchorCtr="0" anchor="t" bIns="0" lIns="0" spcFirstLastPara="1" rIns="91425" wrap="square" tIns="0">
            <a:noAutofit/>
          </a:bodyPr>
          <a:lstStyle>
            <a:lvl1pPr indent="-228600" lvl="0" marL="457200" rtl="0" algn="l">
              <a:lnSpc>
                <a:spcPct val="110000"/>
              </a:lnSpc>
              <a:spcBef>
                <a:spcPts val="0"/>
              </a:spcBef>
              <a:spcAft>
                <a:spcPts val="0"/>
              </a:spcAft>
              <a:buClr>
                <a:srgbClr val="747474"/>
              </a:buClr>
              <a:buSzPts val="1000"/>
              <a:buFont typeface="Arial"/>
              <a:buNone/>
              <a:defRPr/>
            </a:lvl1pPr>
            <a:lvl2pPr indent="-292100" lvl="1" marL="914400" rtl="0" algn="l">
              <a:lnSpc>
                <a:spcPct val="110000"/>
              </a:lnSpc>
              <a:spcBef>
                <a:spcPts val="0"/>
              </a:spcBef>
              <a:spcAft>
                <a:spcPts val="0"/>
              </a:spcAft>
              <a:buClr>
                <a:srgbClr val="747474"/>
              </a:buClr>
              <a:buSzPts val="1000"/>
              <a:buFont typeface="Arial"/>
              <a:buChar char="•"/>
              <a:defRPr/>
            </a:lvl2pPr>
            <a:lvl3pPr indent="-292100" lvl="2" marL="1371600" rtl="0" algn="l">
              <a:lnSpc>
                <a:spcPct val="110000"/>
              </a:lnSpc>
              <a:spcBef>
                <a:spcPts val="0"/>
              </a:spcBef>
              <a:spcAft>
                <a:spcPts val="0"/>
              </a:spcAft>
              <a:buClr>
                <a:srgbClr val="747474"/>
              </a:buClr>
              <a:buSzPts val="1000"/>
              <a:buFont typeface="Arial"/>
              <a:buChar char="•"/>
              <a:defRPr/>
            </a:lvl3pPr>
            <a:lvl4pPr indent="-292100" lvl="3" marL="1828800" rtl="0" algn="l">
              <a:spcBef>
                <a:spcPts val="0"/>
              </a:spcBef>
              <a:spcAft>
                <a:spcPts val="0"/>
              </a:spcAft>
              <a:buClr>
                <a:schemeClr val="dk1"/>
              </a:buClr>
              <a:buSzPts val="1000"/>
              <a:buFont typeface="Arial"/>
              <a:buChar char="–"/>
              <a:defRPr/>
            </a:lvl4pPr>
            <a:lvl5pPr indent="-292100" lvl="4" marL="2286000" rtl="0" algn="l">
              <a:spcBef>
                <a:spcPts val="0"/>
              </a:spcBef>
              <a:spcAft>
                <a:spcPts val="0"/>
              </a:spcAft>
              <a:buClr>
                <a:schemeClr val="dk1"/>
              </a:buClr>
              <a:buSzPts val="1000"/>
              <a:buFont typeface="Arial"/>
              <a:buChar char="»"/>
              <a:defRPr/>
            </a:lvl5pPr>
            <a:lvl6pPr indent="-292100" lvl="5" marL="2743200" rtl="0" algn="l">
              <a:spcBef>
                <a:spcPts val="400"/>
              </a:spcBef>
              <a:spcAft>
                <a:spcPts val="0"/>
              </a:spcAft>
              <a:buClr>
                <a:schemeClr val="dk1"/>
              </a:buClr>
              <a:buSzPts val="1000"/>
              <a:buFont typeface="Arial"/>
              <a:buChar char="•"/>
              <a:defRPr/>
            </a:lvl6pPr>
            <a:lvl7pPr indent="-292100" lvl="6" marL="3200400" rtl="0" algn="l">
              <a:spcBef>
                <a:spcPts val="400"/>
              </a:spcBef>
              <a:spcAft>
                <a:spcPts val="0"/>
              </a:spcAft>
              <a:buClr>
                <a:schemeClr val="dk1"/>
              </a:buClr>
              <a:buSzPts val="1000"/>
              <a:buFont typeface="Arial"/>
              <a:buChar char="•"/>
              <a:defRPr/>
            </a:lvl7pPr>
            <a:lvl8pPr indent="-292100" lvl="7" marL="3657600" rtl="0" algn="l">
              <a:spcBef>
                <a:spcPts val="400"/>
              </a:spcBef>
              <a:spcAft>
                <a:spcPts val="0"/>
              </a:spcAft>
              <a:buClr>
                <a:schemeClr val="dk1"/>
              </a:buClr>
              <a:buSzPts val="1000"/>
              <a:buFont typeface="Arial"/>
              <a:buChar char="•"/>
              <a:defRPr/>
            </a:lvl8pPr>
            <a:lvl9pPr indent="-292100" lvl="8" marL="4114800" rtl="0" algn="l">
              <a:spcBef>
                <a:spcPts val="400"/>
              </a:spcBef>
              <a:spcAft>
                <a:spcPts val="0"/>
              </a:spcAft>
              <a:buClr>
                <a:schemeClr val="dk1"/>
              </a:buClr>
              <a:buSzPts val="1000"/>
              <a:buFont typeface="Arial"/>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1">
  <p:cSld name="09 Text / Wide">
    <p:spTree>
      <p:nvGrpSpPr>
        <p:cNvPr id="652" name="Shape 652"/>
        <p:cNvGrpSpPr/>
        <p:nvPr/>
      </p:nvGrpSpPr>
      <p:grpSpPr>
        <a:xfrm>
          <a:off x="0" y="0"/>
          <a:ext cx="0" cy="0"/>
          <a:chOff x="0" y="0"/>
          <a:chExt cx="0" cy="0"/>
        </a:xfrm>
      </p:grpSpPr>
      <p:sp>
        <p:nvSpPr>
          <p:cNvPr id="653" name="Google Shape;653;p89"/>
          <p:cNvSpPr txBox="1"/>
          <p:nvPr>
            <p:ph type="title"/>
          </p:nvPr>
        </p:nvSpPr>
        <p:spPr>
          <a:xfrm>
            <a:off x="685800" y="704725"/>
            <a:ext cx="7620000" cy="581100"/>
          </a:xfrm>
          <a:prstGeom prst="rect">
            <a:avLst/>
          </a:prstGeom>
          <a:noFill/>
          <a:ln>
            <a:noFill/>
          </a:ln>
        </p:spPr>
        <p:txBody>
          <a:bodyPr anchorCtr="0" anchor="t" bIns="68575" lIns="68575" spcFirstLastPara="1" rIns="68575" wrap="square" tIns="68575">
            <a:noAutofit/>
          </a:bodyPr>
          <a:lstStyle>
            <a:lvl1pPr lvl="0" rtl="0" algn="l">
              <a:lnSpc>
                <a:spcPct val="90000"/>
              </a:lnSpc>
              <a:spcBef>
                <a:spcPts val="0"/>
              </a:spcBef>
              <a:spcAft>
                <a:spcPts val="0"/>
              </a:spcAft>
              <a:buClr>
                <a:schemeClr val="dk1"/>
              </a:buClr>
              <a:buSzPts val="33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4" name="Google Shape;654;p89"/>
          <p:cNvSpPr txBox="1"/>
          <p:nvPr>
            <p:ph idx="1" type="body"/>
          </p:nvPr>
        </p:nvSpPr>
        <p:spPr>
          <a:xfrm>
            <a:off x="685800" y="1638300"/>
            <a:ext cx="7696200" cy="2647800"/>
          </a:xfrm>
          <a:prstGeom prst="rect">
            <a:avLst/>
          </a:prstGeom>
          <a:noFill/>
          <a:ln>
            <a:noFill/>
          </a:ln>
        </p:spPr>
        <p:txBody>
          <a:bodyPr anchorCtr="0" anchor="t" bIns="68575" lIns="68575" spcFirstLastPara="1" rIns="68575" wrap="square" tIns="68575">
            <a:noAutofit/>
          </a:bodyPr>
          <a:lstStyle>
            <a:lvl1pPr indent="-285750" lvl="0" marL="457200" rtl="0" algn="l">
              <a:lnSpc>
                <a:spcPct val="90000"/>
              </a:lnSpc>
              <a:spcBef>
                <a:spcPts val="0"/>
              </a:spcBef>
              <a:spcAft>
                <a:spcPts val="0"/>
              </a:spcAft>
              <a:buClr>
                <a:schemeClr val="dk1"/>
              </a:buClr>
              <a:buSzPts val="900"/>
              <a:buChar char="●"/>
              <a:defRPr/>
            </a:lvl1pPr>
            <a:lvl2pPr indent="-285750" lvl="1" marL="914400" rtl="0" algn="l">
              <a:lnSpc>
                <a:spcPct val="90000"/>
              </a:lnSpc>
              <a:spcBef>
                <a:spcPts val="1000"/>
              </a:spcBef>
              <a:spcAft>
                <a:spcPts val="0"/>
              </a:spcAft>
              <a:buClr>
                <a:schemeClr val="dk1"/>
              </a:buClr>
              <a:buSzPts val="900"/>
              <a:buChar char="○"/>
              <a:defRPr/>
            </a:lvl2pPr>
            <a:lvl3pPr indent="-285750" lvl="2" marL="1371600" rtl="0" algn="l">
              <a:lnSpc>
                <a:spcPct val="90000"/>
              </a:lnSpc>
              <a:spcBef>
                <a:spcPts val="1000"/>
              </a:spcBef>
              <a:spcAft>
                <a:spcPts val="0"/>
              </a:spcAft>
              <a:buClr>
                <a:schemeClr val="dk1"/>
              </a:buClr>
              <a:buSzPts val="900"/>
              <a:buChar char="■"/>
              <a:defRPr/>
            </a:lvl3pPr>
            <a:lvl4pPr indent="-285750" lvl="3" marL="1828800" rtl="0" algn="l">
              <a:lnSpc>
                <a:spcPct val="90000"/>
              </a:lnSpc>
              <a:spcBef>
                <a:spcPts val="1000"/>
              </a:spcBef>
              <a:spcAft>
                <a:spcPts val="0"/>
              </a:spcAft>
              <a:buClr>
                <a:schemeClr val="dk1"/>
              </a:buClr>
              <a:buSzPts val="900"/>
              <a:buChar char="●"/>
              <a:defRPr/>
            </a:lvl4pPr>
            <a:lvl5pPr indent="-285750" lvl="4" marL="2286000" rtl="0" algn="l">
              <a:lnSpc>
                <a:spcPct val="90000"/>
              </a:lnSpc>
              <a:spcBef>
                <a:spcPts val="1000"/>
              </a:spcBef>
              <a:spcAft>
                <a:spcPts val="0"/>
              </a:spcAft>
              <a:buClr>
                <a:schemeClr val="dk1"/>
              </a:buClr>
              <a:buSzPts val="900"/>
              <a:buChar char="○"/>
              <a:defRPr/>
            </a:lvl5pPr>
            <a:lvl6pPr indent="-285750" lvl="5" marL="2743200" rtl="0" algn="l">
              <a:lnSpc>
                <a:spcPct val="90000"/>
              </a:lnSpc>
              <a:spcBef>
                <a:spcPts val="1000"/>
              </a:spcBef>
              <a:spcAft>
                <a:spcPts val="0"/>
              </a:spcAft>
              <a:buClr>
                <a:schemeClr val="dk1"/>
              </a:buClr>
              <a:buSzPts val="900"/>
              <a:buChar char="■"/>
              <a:defRPr/>
            </a:lvl6pPr>
            <a:lvl7pPr indent="-285750" lvl="6" marL="3200400" rtl="0" algn="l">
              <a:lnSpc>
                <a:spcPct val="90000"/>
              </a:lnSpc>
              <a:spcBef>
                <a:spcPts val="1000"/>
              </a:spcBef>
              <a:spcAft>
                <a:spcPts val="0"/>
              </a:spcAft>
              <a:buClr>
                <a:schemeClr val="dk1"/>
              </a:buClr>
              <a:buSzPts val="900"/>
              <a:buChar char="●"/>
              <a:defRPr/>
            </a:lvl7pPr>
            <a:lvl8pPr indent="-285750" lvl="7" marL="3657600" rtl="0" algn="l">
              <a:lnSpc>
                <a:spcPct val="90000"/>
              </a:lnSpc>
              <a:spcBef>
                <a:spcPts val="1000"/>
              </a:spcBef>
              <a:spcAft>
                <a:spcPts val="0"/>
              </a:spcAft>
              <a:buClr>
                <a:schemeClr val="dk1"/>
              </a:buClr>
              <a:buSzPts val="900"/>
              <a:buChar char="○"/>
              <a:defRPr/>
            </a:lvl8pPr>
            <a:lvl9pPr indent="-285750" lvl="8" marL="4114800" rtl="0" algn="l">
              <a:lnSpc>
                <a:spcPct val="90000"/>
              </a:lnSpc>
              <a:spcBef>
                <a:spcPts val="1000"/>
              </a:spcBef>
              <a:spcAft>
                <a:spcPts val="1000"/>
              </a:spcAft>
              <a:buClr>
                <a:schemeClr val="dk1"/>
              </a:buClr>
              <a:buSzPts val="900"/>
              <a:buChar char="■"/>
              <a:defRPr/>
            </a:lvl9pPr>
          </a:lstStyle>
          <a:p/>
        </p:txBody>
      </p:sp>
      <p:pic>
        <p:nvPicPr>
          <p:cNvPr descr="Google Cloud" id="655" name="Google Shape;655;p89"/>
          <p:cNvPicPr preferRelativeResize="0"/>
          <p:nvPr/>
        </p:nvPicPr>
        <p:blipFill rotWithShape="1">
          <a:blip r:embed="rId2">
            <a:alphaModFix/>
          </a:blip>
          <a:srcRect b="0" l="0" r="0" t="0"/>
          <a:stretch/>
        </p:blipFill>
        <p:spPr>
          <a:xfrm>
            <a:off x="-100678" y="4558028"/>
            <a:ext cx="1911857" cy="627328"/>
          </a:xfrm>
          <a:prstGeom prst="rect">
            <a:avLst/>
          </a:prstGeom>
          <a:noFill/>
          <a:ln>
            <a:noFill/>
          </a:ln>
        </p:spPr>
      </p:pic>
      <p:sp>
        <p:nvSpPr>
          <p:cNvPr id="656" name="Google Shape;656;p89"/>
          <p:cNvSpPr txBox="1"/>
          <p:nvPr/>
        </p:nvSpPr>
        <p:spPr>
          <a:xfrm>
            <a:off x="4411588" y="4780026"/>
            <a:ext cx="318900" cy="2685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None/>
            </a:pPr>
            <a:fld id="{00000000-1234-1234-1234-123412341234}" type="slidenum">
              <a:rPr lang="en" sz="700">
                <a:solidFill>
                  <a:srgbClr val="7F7F7F"/>
                </a:solidFill>
                <a:latin typeface="Calibri"/>
                <a:ea typeface="Calibri"/>
                <a:cs typeface="Calibri"/>
                <a:sym typeface="Calibri"/>
              </a:rPr>
              <a:t>‹#›</a:t>
            </a:fld>
            <a:endParaRPr sz="700">
              <a:solidFill>
                <a:srgbClr val="7F7F7F"/>
              </a:solidFill>
              <a:latin typeface="Calibri"/>
              <a:ea typeface="Calibri"/>
              <a:cs typeface="Calibri"/>
              <a:sym typeface="Calibri"/>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7" name="Shape 657"/>
        <p:cNvGrpSpPr/>
        <p:nvPr/>
      </p:nvGrpSpPr>
      <p:grpSpPr>
        <a:xfrm>
          <a:off x="0" y="0"/>
          <a:ext cx="0" cy="0"/>
          <a:chOff x="0" y="0"/>
          <a:chExt cx="0" cy="0"/>
        </a:xfrm>
      </p:grpSpPr>
      <p:sp>
        <p:nvSpPr>
          <p:cNvPr id="658" name="Google Shape;658;p90"/>
          <p:cNvSpPr txBox="1"/>
          <p:nvPr>
            <p:ph type="title"/>
          </p:nvPr>
        </p:nvSpPr>
        <p:spPr>
          <a:xfrm>
            <a:off x="180900" y="446900"/>
            <a:ext cx="8782200" cy="572700"/>
          </a:xfrm>
          <a:prstGeom prst="rect">
            <a:avLst/>
          </a:prstGeom>
        </p:spPr>
        <p:txBody>
          <a:bodyPr anchorCtr="0" anchor="t" bIns="0" lIns="0" spcFirstLastPara="1" rIns="91425"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659" name="Google Shape;659;p90"/>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columns">
  <p:cSld name="CUSTOM_3_2">
    <p:spTree>
      <p:nvGrpSpPr>
        <p:cNvPr id="660" name="Shape 660"/>
        <p:cNvGrpSpPr/>
        <p:nvPr/>
      </p:nvGrpSpPr>
      <p:grpSpPr>
        <a:xfrm>
          <a:off x="0" y="0"/>
          <a:ext cx="0" cy="0"/>
          <a:chOff x="0" y="0"/>
          <a:chExt cx="0" cy="0"/>
        </a:xfrm>
      </p:grpSpPr>
      <p:sp>
        <p:nvSpPr>
          <p:cNvPr id="661" name="Google Shape;661;p91"/>
          <p:cNvSpPr txBox="1"/>
          <p:nvPr>
            <p:ph type="title"/>
          </p:nvPr>
        </p:nvSpPr>
        <p:spPr>
          <a:xfrm>
            <a:off x="761950" y="8095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91"/>
          <p:cNvSpPr txBox="1"/>
          <p:nvPr>
            <p:ph idx="1" type="body"/>
          </p:nvPr>
        </p:nvSpPr>
        <p:spPr>
          <a:xfrm>
            <a:off x="761950" y="1514225"/>
            <a:ext cx="2540100" cy="28197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63" name="Google Shape;663;p91"/>
          <p:cNvSpPr txBox="1"/>
          <p:nvPr>
            <p:ph idx="2" type="body"/>
          </p:nvPr>
        </p:nvSpPr>
        <p:spPr>
          <a:xfrm>
            <a:off x="3301950" y="1514225"/>
            <a:ext cx="2540100" cy="28197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64" name="Google Shape;664;p91"/>
          <p:cNvSpPr txBox="1"/>
          <p:nvPr>
            <p:ph idx="3" type="body"/>
          </p:nvPr>
        </p:nvSpPr>
        <p:spPr>
          <a:xfrm>
            <a:off x="5841900" y="1514225"/>
            <a:ext cx="2540100" cy="28197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65" name="Google Shape;665;p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deas">
  <p:cSld name="CUSTOM_6">
    <p:spTree>
      <p:nvGrpSpPr>
        <p:cNvPr id="666" name="Shape 666"/>
        <p:cNvGrpSpPr/>
        <p:nvPr/>
      </p:nvGrpSpPr>
      <p:grpSpPr>
        <a:xfrm>
          <a:off x="0" y="0"/>
          <a:ext cx="0" cy="0"/>
          <a:chOff x="0" y="0"/>
          <a:chExt cx="0" cy="0"/>
        </a:xfrm>
      </p:grpSpPr>
      <p:sp>
        <p:nvSpPr>
          <p:cNvPr id="667" name="Google Shape;667;p92"/>
          <p:cNvSpPr txBox="1"/>
          <p:nvPr>
            <p:ph type="title"/>
          </p:nvPr>
        </p:nvSpPr>
        <p:spPr>
          <a:xfrm>
            <a:off x="298000" y="1582875"/>
            <a:ext cx="2745600" cy="5301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668" name="Google Shape;668;p92"/>
          <p:cNvSpPr txBox="1"/>
          <p:nvPr>
            <p:ph idx="2" type="title"/>
          </p:nvPr>
        </p:nvSpPr>
        <p:spPr>
          <a:xfrm>
            <a:off x="3195867" y="1582875"/>
            <a:ext cx="2745600" cy="5301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669" name="Google Shape;669;p92"/>
          <p:cNvSpPr txBox="1"/>
          <p:nvPr>
            <p:ph idx="3" type="title"/>
          </p:nvPr>
        </p:nvSpPr>
        <p:spPr>
          <a:xfrm>
            <a:off x="6093746" y="1582875"/>
            <a:ext cx="2745600" cy="5301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670" name="Google Shape;670;p92"/>
          <p:cNvSpPr txBox="1"/>
          <p:nvPr>
            <p:ph idx="4" type="title"/>
          </p:nvPr>
        </p:nvSpPr>
        <p:spPr>
          <a:xfrm>
            <a:off x="298000" y="2284875"/>
            <a:ext cx="2745600" cy="20340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671" name="Google Shape;671;p92"/>
          <p:cNvSpPr txBox="1"/>
          <p:nvPr>
            <p:ph idx="5" type="title"/>
          </p:nvPr>
        </p:nvSpPr>
        <p:spPr>
          <a:xfrm>
            <a:off x="3195863" y="2284875"/>
            <a:ext cx="2745600" cy="20340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672" name="Google Shape;672;p92"/>
          <p:cNvSpPr txBox="1"/>
          <p:nvPr>
            <p:ph idx="6" type="title"/>
          </p:nvPr>
        </p:nvSpPr>
        <p:spPr>
          <a:xfrm>
            <a:off x="6093738" y="2284875"/>
            <a:ext cx="2745600" cy="20340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673" name="Google Shape;673;p92"/>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
        <p:nvSpPr>
          <p:cNvPr id="674" name="Google Shape;674;p92"/>
          <p:cNvSpPr txBox="1"/>
          <p:nvPr>
            <p:ph idx="7" type="title"/>
          </p:nvPr>
        </p:nvSpPr>
        <p:spPr>
          <a:xfrm>
            <a:off x="298600" y="549575"/>
            <a:ext cx="8540700" cy="659700"/>
          </a:xfrm>
          <a:prstGeom prst="rect">
            <a:avLst/>
          </a:prstGeom>
        </p:spPr>
        <p:txBody>
          <a:bodyPr anchorCtr="0" anchor="t" bIns="0" lIns="0" spcFirstLastPara="1" rIns="91425" wrap="square" tIns="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p:cSld name="CUSTOM_7_1">
    <p:spTree>
      <p:nvGrpSpPr>
        <p:cNvPr id="675" name="Shape 675"/>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1">
  <p:cSld name="CUSTOM_7_2">
    <p:spTree>
      <p:nvGrpSpPr>
        <p:cNvPr id="676" name="Shape 676"/>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2">
  <p:cSld name="CUSTOM_7_3">
    <p:spTree>
      <p:nvGrpSpPr>
        <p:cNvPr id="677" name="Shape 677"/>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678" name="Shape 678"/>
        <p:cNvGrpSpPr/>
        <p:nvPr/>
      </p:nvGrpSpPr>
      <p:grpSpPr>
        <a:xfrm>
          <a:off x="0" y="0"/>
          <a:ext cx="0" cy="0"/>
          <a:chOff x="0" y="0"/>
          <a:chExt cx="0" cy="0"/>
        </a:xfrm>
      </p:grpSpPr>
      <p:pic>
        <p:nvPicPr>
          <p:cNvPr id="679" name="Google Shape;679;p96"/>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680" name="Google Shape;680;p96"/>
          <p:cNvSpPr txBox="1"/>
          <p:nvPr>
            <p:ph type="title"/>
          </p:nvPr>
        </p:nvSpPr>
        <p:spPr>
          <a:xfrm>
            <a:off x="457200" y="457200"/>
            <a:ext cx="5459100" cy="996600"/>
          </a:xfrm>
          <a:prstGeom prst="rect">
            <a:avLst/>
          </a:prstGeom>
        </p:spPr>
        <p:txBody>
          <a:bodyPr anchorCtr="0" anchor="t" bIns="0" lIns="0" spcFirstLastPara="1" rIns="91425" wrap="square" tIns="0">
            <a:noAutofit/>
          </a:bodyPr>
          <a:lstStyle>
            <a:lvl1pPr lvl="0" rtl="0">
              <a:lnSpc>
                <a:spcPct val="90000"/>
              </a:lnSpc>
              <a:spcBef>
                <a:spcPts val="0"/>
              </a:spcBef>
              <a:spcAft>
                <a:spcPts val="0"/>
              </a:spcAft>
              <a:buSzPts val="2000"/>
              <a:buNone/>
              <a:defRPr sz="2000"/>
            </a:lvl1pPr>
            <a:lvl2pPr lvl="1" rtl="0">
              <a:lnSpc>
                <a:spcPct val="90000"/>
              </a:lnSpc>
              <a:spcBef>
                <a:spcPts val="0"/>
              </a:spcBef>
              <a:spcAft>
                <a:spcPts val="0"/>
              </a:spcAft>
              <a:buSzPts val="2000"/>
              <a:buNone/>
              <a:defRPr sz="2000">
                <a:latin typeface="Google Sans"/>
                <a:ea typeface="Google Sans"/>
                <a:cs typeface="Google Sans"/>
                <a:sym typeface="Google Sans"/>
              </a:defRPr>
            </a:lvl2pPr>
            <a:lvl3pPr lvl="2" rtl="0">
              <a:lnSpc>
                <a:spcPct val="90000"/>
              </a:lnSpc>
              <a:spcBef>
                <a:spcPts val="0"/>
              </a:spcBef>
              <a:spcAft>
                <a:spcPts val="0"/>
              </a:spcAft>
              <a:buSzPts val="2000"/>
              <a:buNone/>
              <a:defRPr sz="2000">
                <a:latin typeface="Google Sans"/>
                <a:ea typeface="Google Sans"/>
                <a:cs typeface="Google Sans"/>
                <a:sym typeface="Google Sans"/>
              </a:defRPr>
            </a:lvl3pPr>
            <a:lvl4pPr lvl="3" rtl="0">
              <a:lnSpc>
                <a:spcPct val="90000"/>
              </a:lnSpc>
              <a:spcBef>
                <a:spcPts val="0"/>
              </a:spcBef>
              <a:spcAft>
                <a:spcPts val="0"/>
              </a:spcAft>
              <a:buSzPts val="2000"/>
              <a:buNone/>
              <a:defRPr sz="2000">
                <a:latin typeface="Google Sans"/>
                <a:ea typeface="Google Sans"/>
                <a:cs typeface="Google Sans"/>
                <a:sym typeface="Google Sans"/>
              </a:defRPr>
            </a:lvl4pPr>
            <a:lvl5pPr lvl="4" rtl="0">
              <a:lnSpc>
                <a:spcPct val="90000"/>
              </a:lnSpc>
              <a:spcBef>
                <a:spcPts val="0"/>
              </a:spcBef>
              <a:spcAft>
                <a:spcPts val="0"/>
              </a:spcAft>
              <a:buSzPts val="2000"/>
              <a:buNone/>
              <a:defRPr sz="2000">
                <a:latin typeface="Google Sans"/>
                <a:ea typeface="Google Sans"/>
                <a:cs typeface="Google Sans"/>
                <a:sym typeface="Google Sans"/>
              </a:defRPr>
            </a:lvl5pPr>
            <a:lvl6pPr lvl="5" rtl="0">
              <a:lnSpc>
                <a:spcPct val="90000"/>
              </a:lnSpc>
              <a:spcBef>
                <a:spcPts val="0"/>
              </a:spcBef>
              <a:spcAft>
                <a:spcPts val="0"/>
              </a:spcAft>
              <a:buSzPts val="2000"/>
              <a:buNone/>
              <a:defRPr sz="2000">
                <a:latin typeface="Google Sans"/>
                <a:ea typeface="Google Sans"/>
                <a:cs typeface="Google Sans"/>
                <a:sym typeface="Google Sans"/>
              </a:defRPr>
            </a:lvl6pPr>
            <a:lvl7pPr lvl="6" rtl="0">
              <a:lnSpc>
                <a:spcPct val="90000"/>
              </a:lnSpc>
              <a:spcBef>
                <a:spcPts val="0"/>
              </a:spcBef>
              <a:spcAft>
                <a:spcPts val="0"/>
              </a:spcAft>
              <a:buSzPts val="2000"/>
              <a:buNone/>
              <a:defRPr sz="2000">
                <a:latin typeface="Google Sans"/>
                <a:ea typeface="Google Sans"/>
                <a:cs typeface="Google Sans"/>
                <a:sym typeface="Google Sans"/>
              </a:defRPr>
            </a:lvl7pPr>
            <a:lvl8pPr lvl="7" rtl="0">
              <a:lnSpc>
                <a:spcPct val="90000"/>
              </a:lnSpc>
              <a:spcBef>
                <a:spcPts val="0"/>
              </a:spcBef>
              <a:spcAft>
                <a:spcPts val="0"/>
              </a:spcAft>
              <a:buSzPts val="2000"/>
              <a:buNone/>
              <a:defRPr sz="2000">
                <a:latin typeface="Google Sans"/>
                <a:ea typeface="Google Sans"/>
                <a:cs typeface="Google Sans"/>
                <a:sym typeface="Google Sans"/>
              </a:defRPr>
            </a:lvl8pPr>
            <a:lvl9pPr lvl="8" rtl="0">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681" name="Google Shape;681;p96"/>
          <p:cNvSpPr txBox="1"/>
          <p:nvPr>
            <p:ph idx="1" type="body"/>
          </p:nvPr>
        </p:nvSpPr>
        <p:spPr>
          <a:xfrm>
            <a:off x="457200" y="1536192"/>
            <a:ext cx="4078200" cy="3154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SzPts val="1000"/>
              <a:buChar char="●"/>
              <a:defRPr/>
            </a:lvl1pPr>
            <a:lvl2pPr indent="-292100" lvl="1" marL="914400" rtl="0">
              <a:lnSpc>
                <a:spcPct val="150000"/>
              </a:lnSpc>
              <a:spcBef>
                <a:spcPts val="0"/>
              </a:spcBef>
              <a:spcAft>
                <a:spcPts val="0"/>
              </a:spcAft>
              <a:buSzPts val="1000"/>
              <a:buChar char="○"/>
              <a:defRPr/>
            </a:lvl2pPr>
            <a:lvl3pPr indent="-292100" lvl="2" marL="1371600" rtl="0">
              <a:lnSpc>
                <a:spcPct val="150000"/>
              </a:lnSpc>
              <a:spcBef>
                <a:spcPts val="0"/>
              </a:spcBef>
              <a:spcAft>
                <a:spcPts val="0"/>
              </a:spcAft>
              <a:buSzPts val="1000"/>
              <a:buChar char="■"/>
              <a:defRPr/>
            </a:lvl3pPr>
            <a:lvl4pPr indent="-292100" lvl="3" marL="1828800" rtl="0">
              <a:lnSpc>
                <a:spcPct val="150000"/>
              </a:lnSpc>
              <a:spcBef>
                <a:spcPts val="0"/>
              </a:spcBef>
              <a:spcAft>
                <a:spcPts val="0"/>
              </a:spcAft>
              <a:buSzPts val="1000"/>
              <a:buChar char="●"/>
              <a:defRPr/>
            </a:lvl4pPr>
            <a:lvl5pPr indent="-292100" lvl="4" marL="2286000" rtl="0">
              <a:lnSpc>
                <a:spcPct val="150000"/>
              </a:lnSpc>
              <a:spcBef>
                <a:spcPts val="0"/>
              </a:spcBef>
              <a:spcAft>
                <a:spcPts val="0"/>
              </a:spcAft>
              <a:buSzPts val="1000"/>
              <a:buChar char="○"/>
              <a:defRPr/>
            </a:lvl5pPr>
            <a:lvl6pPr indent="-292100" lvl="5" marL="2743200" rtl="0">
              <a:lnSpc>
                <a:spcPct val="150000"/>
              </a:lnSpc>
              <a:spcBef>
                <a:spcPts val="0"/>
              </a:spcBef>
              <a:spcAft>
                <a:spcPts val="0"/>
              </a:spcAft>
              <a:buSzPts val="1000"/>
              <a:buChar char="■"/>
              <a:defRPr/>
            </a:lvl6pPr>
            <a:lvl7pPr indent="-292100" lvl="6" marL="3200400" rtl="0">
              <a:lnSpc>
                <a:spcPct val="150000"/>
              </a:lnSpc>
              <a:spcBef>
                <a:spcPts val="0"/>
              </a:spcBef>
              <a:spcAft>
                <a:spcPts val="0"/>
              </a:spcAft>
              <a:buSzPts val="1000"/>
              <a:buChar char="●"/>
              <a:defRPr/>
            </a:lvl7pPr>
            <a:lvl8pPr indent="-292100" lvl="7" marL="3657600" rtl="0">
              <a:lnSpc>
                <a:spcPct val="150000"/>
              </a:lnSpc>
              <a:spcBef>
                <a:spcPts val="0"/>
              </a:spcBef>
              <a:spcAft>
                <a:spcPts val="0"/>
              </a:spcAft>
              <a:buSzPts val="1000"/>
              <a:buChar char="○"/>
              <a:defRPr/>
            </a:lvl8pPr>
            <a:lvl9pPr indent="-292100" lvl="8" marL="4114800" rtl="0">
              <a:lnSpc>
                <a:spcPct val="150000"/>
              </a:lnSpc>
              <a:spcBef>
                <a:spcPts val="0"/>
              </a:spcBef>
              <a:spcAft>
                <a:spcPts val="0"/>
              </a:spcAft>
              <a:buSzPts val="1000"/>
              <a:buChar char="■"/>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p:cSld name="CUSTOM_6_2_3_2">
    <p:spTree>
      <p:nvGrpSpPr>
        <p:cNvPr id="682" name="Shape 682"/>
        <p:cNvGrpSpPr/>
        <p:nvPr/>
      </p:nvGrpSpPr>
      <p:grpSpPr>
        <a:xfrm>
          <a:off x="0" y="0"/>
          <a:ext cx="0" cy="0"/>
          <a:chOff x="0" y="0"/>
          <a:chExt cx="0" cy="0"/>
        </a:xfrm>
      </p:grpSpPr>
      <p:sp>
        <p:nvSpPr>
          <p:cNvPr id="683" name="Google Shape;683;p97"/>
          <p:cNvSpPr txBox="1"/>
          <p:nvPr>
            <p:ph type="title"/>
          </p:nvPr>
        </p:nvSpPr>
        <p:spPr>
          <a:xfrm>
            <a:off x="685800" y="1133400"/>
            <a:ext cx="3048000" cy="1867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97"/>
          <p:cNvSpPr txBox="1"/>
          <p:nvPr>
            <p:ph idx="1" type="body"/>
          </p:nvPr>
        </p:nvSpPr>
        <p:spPr>
          <a:xfrm>
            <a:off x="3733800" y="1209600"/>
            <a:ext cx="4572000" cy="30003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1000"/>
              </a:spcBef>
              <a:spcAft>
                <a:spcPts val="0"/>
              </a:spcAft>
              <a:buSzPts val="1000"/>
              <a:buChar char="○"/>
              <a:defRPr/>
            </a:lvl2pPr>
            <a:lvl3pPr indent="-292100" lvl="2" marL="1371600" rtl="0">
              <a:spcBef>
                <a:spcPts val="1000"/>
              </a:spcBef>
              <a:spcAft>
                <a:spcPts val="0"/>
              </a:spcAft>
              <a:buSzPts val="1000"/>
              <a:buChar char="■"/>
              <a:defRPr/>
            </a:lvl3pPr>
            <a:lvl4pPr indent="-292100" lvl="3" marL="1828800" rtl="0">
              <a:spcBef>
                <a:spcPts val="1000"/>
              </a:spcBef>
              <a:spcAft>
                <a:spcPts val="0"/>
              </a:spcAft>
              <a:buSzPts val="1000"/>
              <a:buChar char="●"/>
              <a:defRPr/>
            </a:lvl4pPr>
            <a:lvl5pPr indent="-292100" lvl="4" marL="2286000" rtl="0">
              <a:spcBef>
                <a:spcPts val="1000"/>
              </a:spcBef>
              <a:spcAft>
                <a:spcPts val="0"/>
              </a:spcAft>
              <a:buSzPts val="1000"/>
              <a:buChar char="○"/>
              <a:defRPr/>
            </a:lvl5pPr>
            <a:lvl6pPr indent="-292100" lvl="5" marL="2743200" rtl="0">
              <a:spcBef>
                <a:spcPts val="1000"/>
              </a:spcBef>
              <a:spcAft>
                <a:spcPts val="0"/>
              </a:spcAft>
              <a:buSzPts val="1000"/>
              <a:buChar char="■"/>
              <a:defRPr/>
            </a:lvl6pPr>
            <a:lvl7pPr indent="-292100" lvl="6" marL="3200400" rtl="0">
              <a:spcBef>
                <a:spcPts val="1000"/>
              </a:spcBef>
              <a:spcAft>
                <a:spcPts val="0"/>
              </a:spcAft>
              <a:buSzPts val="1000"/>
              <a:buChar char="●"/>
              <a:defRPr/>
            </a:lvl7pPr>
            <a:lvl8pPr indent="-292100" lvl="7" marL="3657600" rtl="0">
              <a:spcBef>
                <a:spcPts val="1000"/>
              </a:spcBef>
              <a:spcAft>
                <a:spcPts val="0"/>
              </a:spcAft>
              <a:buSzPts val="1000"/>
              <a:buChar char="○"/>
              <a:defRPr/>
            </a:lvl8pPr>
            <a:lvl9pPr indent="-292100" lvl="8" marL="4114800" rtl="0">
              <a:spcBef>
                <a:spcPts val="1000"/>
              </a:spcBef>
              <a:spcAft>
                <a:spcPts val="1000"/>
              </a:spcAft>
              <a:buSzPts val="1000"/>
              <a:buChar char="■"/>
              <a:defRPr/>
            </a:lvl9pPr>
          </a:lstStyle>
          <a:p/>
        </p:txBody>
      </p:sp>
      <p:sp>
        <p:nvSpPr>
          <p:cNvPr id="685" name="Google Shape;685;p97"/>
          <p:cNvSpPr txBox="1"/>
          <p:nvPr/>
        </p:nvSpPr>
        <p:spPr>
          <a:xfrm>
            <a:off x="7259100" y="48242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689" name="Shape 689"/>
        <p:cNvGrpSpPr/>
        <p:nvPr/>
      </p:nvGrpSpPr>
      <p:grpSpPr>
        <a:xfrm>
          <a:off x="0" y="0"/>
          <a:ext cx="0" cy="0"/>
          <a:chOff x="0" y="0"/>
          <a:chExt cx="0" cy="0"/>
        </a:xfrm>
      </p:grpSpPr>
      <p:sp>
        <p:nvSpPr>
          <p:cNvPr id="690" name="Google Shape;690;p99"/>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a:lnSpc>
                <a:spcPct val="100000"/>
              </a:lnSpc>
              <a:spcBef>
                <a:spcPts val="0"/>
              </a:spcBef>
              <a:spcAft>
                <a:spcPts val="0"/>
              </a:spcAft>
              <a:buNone/>
              <a:defRPr sz="3600"/>
            </a:lvl1pPr>
            <a:lvl2pPr lvl="1">
              <a:lnSpc>
                <a:spcPct val="100000"/>
              </a:lnSpc>
              <a:spcBef>
                <a:spcPts val="0"/>
              </a:spcBef>
              <a:spcAft>
                <a:spcPts val="0"/>
              </a:spcAft>
              <a:buNone/>
              <a:defRPr sz="3600"/>
            </a:lvl2pPr>
            <a:lvl3pPr lvl="2">
              <a:lnSpc>
                <a:spcPct val="100000"/>
              </a:lnSpc>
              <a:spcBef>
                <a:spcPts val="0"/>
              </a:spcBef>
              <a:spcAft>
                <a:spcPts val="0"/>
              </a:spcAft>
              <a:buNone/>
              <a:defRPr sz="3600"/>
            </a:lvl3pPr>
            <a:lvl4pPr lvl="3">
              <a:lnSpc>
                <a:spcPct val="100000"/>
              </a:lnSpc>
              <a:spcBef>
                <a:spcPts val="0"/>
              </a:spcBef>
              <a:spcAft>
                <a:spcPts val="0"/>
              </a:spcAft>
              <a:buNone/>
              <a:defRPr sz="3600"/>
            </a:lvl4pPr>
            <a:lvl5pPr lvl="4">
              <a:lnSpc>
                <a:spcPct val="100000"/>
              </a:lnSpc>
              <a:spcBef>
                <a:spcPts val="0"/>
              </a:spcBef>
              <a:spcAft>
                <a:spcPts val="0"/>
              </a:spcAft>
              <a:buNone/>
              <a:defRPr sz="3600"/>
            </a:lvl5pPr>
            <a:lvl6pPr lvl="5">
              <a:lnSpc>
                <a:spcPct val="100000"/>
              </a:lnSpc>
              <a:spcBef>
                <a:spcPts val="0"/>
              </a:spcBef>
              <a:spcAft>
                <a:spcPts val="0"/>
              </a:spcAft>
              <a:buNone/>
              <a:defRPr sz="3600"/>
            </a:lvl6pPr>
            <a:lvl7pPr lvl="6">
              <a:lnSpc>
                <a:spcPct val="100000"/>
              </a:lnSpc>
              <a:spcBef>
                <a:spcPts val="0"/>
              </a:spcBef>
              <a:spcAft>
                <a:spcPts val="0"/>
              </a:spcAft>
              <a:buNone/>
              <a:defRPr sz="3600"/>
            </a:lvl7pPr>
            <a:lvl8pPr lvl="7">
              <a:lnSpc>
                <a:spcPct val="100000"/>
              </a:lnSpc>
              <a:spcBef>
                <a:spcPts val="0"/>
              </a:spcBef>
              <a:spcAft>
                <a:spcPts val="0"/>
              </a:spcAft>
              <a:buNone/>
              <a:defRPr sz="3600"/>
            </a:lvl8pPr>
            <a:lvl9pPr lvl="8">
              <a:lnSpc>
                <a:spcPct val="100000"/>
              </a:lnSpc>
              <a:spcBef>
                <a:spcPts val="0"/>
              </a:spcBef>
              <a:spcAft>
                <a:spcPts val="0"/>
              </a:spcAft>
              <a:buNone/>
              <a:defRPr sz="3600"/>
            </a:lvl9pPr>
          </a:lstStyle>
          <a:p/>
        </p:txBody>
      </p:sp>
      <p:sp>
        <p:nvSpPr>
          <p:cNvPr id="691" name="Google Shape;691;p99"/>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a:lnSpc>
                <a:spcPct val="115000"/>
              </a:lnSpc>
              <a:spcBef>
                <a:spcPts val="0"/>
              </a:spcBef>
              <a:spcAft>
                <a:spcPts val="0"/>
              </a:spcAft>
              <a:buNone/>
              <a:defRPr sz="1200">
                <a:solidFill>
                  <a:schemeClr val="accent5"/>
                </a:solidFill>
              </a:defRPr>
            </a:lvl1pPr>
            <a:lvl2pPr lvl="1">
              <a:lnSpc>
                <a:spcPct val="115000"/>
              </a:lnSpc>
              <a:spcBef>
                <a:spcPts val="0"/>
              </a:spcBef>
              <a:spcAft>
                <a:spcPts val="0"/>
              </a:spcAft>
              <a:buNone/>
              <a:defRPr sz="1200">
                <a:solidFill>
                  <a:schemeClr val="accent5"/>
                </a:solidFill>
              </a:defRPr>
            </a:lvl2pPr>
            <a:lvl3pPr lvl="2">
              <a:lnSpc>
                <a:spcPct val="115000"/>
              </a:lnSpc>
              <a:spcBef>
                <a:spcPts val="0"/>
              </a:spcBef>
              <a:spcAft>
                <a:spcPts val="0"/>
              </a:spcAft>
              <a:buNone/>
              <a:defRPr sz="1200">
                <a:solidFill>
                  <a:schemeClr val="accent5"/>
                </a:solidFill>
              </a:defRPr>
            </a:lvl3pPr>
            <a:lvl4pPr lvl="3">
              <a:lnSpc>
                <a:spcPct val="115000"/>
              </a:lnSpc>
              <a:spcBef>
                <a:spcPts val="0"/>
              </a:spcBef>
              <a:spcAft>
                <a:spcPts val="0"/>
              </a:spcAft>
              <a:buNone/>
              <a:defRPr sz="1200">
                <a:solidFill>
                  <a:schemeClr val="accent5"/>
                </a:solidFill>
              </a:defRPr>
            </a:lvl4pPr>
            <a:lvl5pPr lvl="4">
              <a:lnSpc>
                <a:spcPct val="115000"/>
              </a:lnSpc>
              <a:spcBef>
                <a:spcPts val="0"/>
              </a:spcBef>
              <a:spcAft>
                <a:spcPts val="0"/>
              </a:spcAft>
              <a:buNone/>
              <a:defRPr sz="1200">
                <a:solidFill>
                  <a:schemeClr val="accent5"/>
                </a:solidFill>
              </a:defRPr>
            </a:lvl5pPr>
            <a:lvl6pPr lvl="5">
              <a:lnSpc>
                <a:spcPct val="115000"/>
              </a:lnSpc>
              <a:spcBef>
                <a:spcPts val="0"/>
              </a:spcBef>
              <a:spcAft>
                <a:spcPts val="0"/>
              </a:spcAft>
              <a:buNone/>
              <a:defRPr sz="1200">
                <a:solidFill>
                  <a:schemeClr val="accent5"/>
                </a:solidFill>
              </a:defRPr>
            </a:lvl6pPr>
            <a:lvl7pPr lvl="6">
              <a:lnSpc>
                <a:spcPct val="115000"/>
              </a:lnSpc>
              <a:spcBef>
                <a:spcPts val="0"/>
              </a:spcBef>
              <a:spcAft>
                <a:spcPts val="0"/>
              </a:spcAft>
              <a:buNone/>
              <a:defRPr sz="1200">
                <a:solidFill>
                  <a:schemeClr val="accent5"/>
                </a:solidFill>
              </a:defRPr>
            </a:lvl7pPr>
            <a:lvl8pPr lvl="7">
              <a:lnSpc>
                <a:spcPct val="115000"/>
              </a:lnSpc>
              <a:spcBef>
                <a:spcPts val="0"/>
              </a:spcBef>
              <a:spcAft>
                <a:spcPts val="0"/>
              </a:spcAft>
              <a:buNone/>
              <a:defRPr sz="1200">
                <a:solidFill>
                  <a:schemeClr val="accent5"/>
                </a:solidFill>
              </a:defRPr>
            </a:lvl8pPr>
            <a:lvl9pPr lvl="8">
              <a:lnSpc>
                <a:spcPct val="115000"/>
              </a:lnSpc>
              <a:spcBef>
                <a:spcPts val="0"/>
              </a:spcBef>
              <a:spcAft>
                <a:spcPts val="0"/>
              </a:spcAft>
              <a:buNone/>
              <a:defRPr sz="1200">
                <a:solidFill>
                  <a:schemeClr val="accent5"/>
                </a:solidFill>
              </a:defRPr>
            </a:lvl9pPr>
          </a:lstStyle>
          <a:p/>
        </p:txBody>
      </p:sp>
      <p:grpSp>
        <p:nvGrpSpPr>
          <p:cNvPr id="692" name="Google Shape;692;p99"/>
          <p:cNvGrpSpPr/>
          <p:nvPr/>
        </p:nvGrpSpPr>
        <p:grpSpPr>
          <a:xfrm>
            <a:off x="465436" y="465293"/>
            <a:ext cx="929900" cy="303059"/>
            <a:chOff x="0" y="0"/>
            <a:chExt cx="2077525" cy="676925"/>
          </a:xfrm>
        </p:grpSpPr>
        <p:sp>
          <p:nvSpPr>
            <p:cNvPr id="693" name="Google Shape;693;p9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4285F4"/>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4" name="Google Shape;694;p9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EA4335"/>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5" name="Google Shape;695;p9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BBC05"/>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6" name="Google Shape;696;p9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4285F4"/>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7" name="Google Shape;697;p9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34A853"/>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sp>
          <p:nvSpPr>
            <p:cNvPr id="698" name="Google Shape;698;p9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EA4335"/>
            </a:solidFill>
            <a:ln>
              <a:noFill/>
            </a:ln>
          </p:spPr>
          <p:txBody>
            <a:bodyPr anchorCtr="0" anchor="t" bIns="91450" lIns="91450" spcFirstLastPara="1" rIns="91450" wrap="square" tIns="91450">
              <a:noAutofit/>
            </a:bodyPr>
            <a:lstStyle/>
            <a:p>
              <a:pPr indent="0" lvl="0" marL="0" rtl="0" algn="l">
                <a:spcBef>
                  <a:spcPts val="0"/>
                </a:spcBef>
                <a:spcAft>
                  <a:spcPts val="0"/>
                </a:spcAft>
                <a:buNone/>
              </a:pPr>
              <a:r>
                <a:t/>
              </a:r>
              <a:endParaRPr/>
            </a:p>
          </p:txBody>
        </p:sp>
      </p:grpSp>
      <p:sp>
        <p:nvSpPr>
          <p:cNvPr id="699" name="Google Shape;699;p99"/>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Blue">
  <p:cSld name="CUSTOM_2">
    <p:spTree>
      <p:nvGrpSpPr>
        <p:cNvPr id="700" name="Shape 700"/>
        <p:cNvGrpSpPr/>
        <p:nvPr/>
      </p:nvGrpSpPr>
      <p:grpSpPr>
        <a:xfrm>
          <a:off x="0" y="0"/>
          <a:ext cx="0" cy="0"/>
          <a:chOff x="0" y="0"/>
          <a:chExt cx="0" cy="0"/>
        </a:xfrm>
      </p:grpSpPr>
      <p:sp>
        <p:nvSpPr>
          <p:cNvPr id="701" name="Google Shape;701;p100"/>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02" name="Google Shape;702;p100"/>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03" name="Google Shape;703;p100"/>
          <p:cNvGrpSpPr/>
          <p:nvPr/>
        </p:nvGrpSpPr>
        <p:grpSpPr>
          <a:xfrm>
            <a:off x="8469122" y="4803781"/>
            <a:ext cx="420491" cy="137010"/>
            <a:chOff x="0" y="0"/>
            <a:chExt cx="2077525" cy="676925"/>
          </a:xfrm>
        </p:grpSpPr>
        <p:sp>
          <p:nvSpPr>
            <p:cNvPr id="704" name="Google Shape;704;p10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10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10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7" name="Google Shape;707;p10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8" name="Google Shape;708;p10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9" name="Google Shape;709;p10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10" name="Google Shape;710;p100"/>
          <p:cNvSpPr/>
          <p:nvPr/>
        </p:nvSpPr>
        <p:spPr>
          <a:xfrm rot="5400000">
            <a:off x="348000" y="1113350"/>
            <a:ext cx="359100" cy="10551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11" name="Google Shape;711;p100"/>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Red">
  <p:cSld name="CUSTOM_2_5">
    <p:spTree>
      <p:nvGrpSpPr>
        <p:cNvPr id="712" name="Shape 712"/>
        <p:cNvGrpSpPr/>
        <p:nvPr/>
      </p:nvGrpSpPr>
      <p:grpSpPr>
        <a:xfrm>
          <a:off x="0" y="0"/>
          <a:ext cx="0" cy="0"/>
          <a:chOff x="0" y="0"/>
          <a:chExt cx="0" cy="0"/>
        </a:xfrm>
      </p:grpSpPr>
      <p:sp>
        <p:nvSpPr>
          <p:cNvPr id="713" name="Google Shape;713;p101"/>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14" name="Google Shape;714;p101"/>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15" name="Google Shape;715;p101"/>
          <p:cNvGrpSpPr/>
          <p:nvPr/>
        </p:nvGrpSpPr>
        <p:grpSpPr>
          <a:xfrm>
            <a:off x="8469122" y="4803781"/>
            <a:ext cx="420491" cy="137010"/>
            <a:chOff x="0" y="0"/>
            <a:chExt cx="2077525" cy="676925"/>
          </a:xfrm>
        </p:grpSpPr>
        <p:sp>
          <p:nvSpPr>
            <p:cNvPr id="716" name="Google Shape;716;p10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10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10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10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0" name="Google Shape;720;p10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1" name="Google Shape;721;p10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22" name="Google Shape;722;p101"/>
          <p:cNvSpPr/>
          <p:nvPr/>
        </p:nvSpPr>
        <p:spPr>
          <a:xfrm rot="5400000">
            <a:off x="348000" y="1113350"/>
            <a:ext cx="359100" cy="10551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3" name="Google Shape;723;p101"/>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Yellow">
  <p:cSld name="CUSTOM_2_5_1">
    <p:spTree>
      <p:nvGrpSpPr>
        <p:cNvPr id="724" name="Shape 724"/>
        <p:cNvGrpSpPr/>
        <p:nvPr/>
      </p:nvGrpSpPr>
      <p:grpSpPr>
        <a:xfrm>
          <a:off x="0" y="0"/>
          <a:ext cx="0" cy="0"/>
          <a:chOff x="0" y="0"/>
          <a:chExt cx="0" cy="0"/>
        </a:xfrm>
      </p:grpSpPr>
      <p:sp>
        <p:nvSpPr>
          <p:cNvPr id="725" name="Google Shape;725;p102"/>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26" name="Google Shape;726;p102"/>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27" name="Google Shape;727;p102"/>
          <p:cNvGrpSpPr/>
          <p:nvPr/>
        </p:nvGrpSpPr>
        <p:grpSpPr>
          <a:xfrm>
            <a:off x="8469122" y="4803781"/>
            <a:ext cx="420491" cy="137010"/>
            <a:chOff x="0" y="0"/>
            <a:chExt cx="2077525" cy="676925"/>
          </a:xfrm>
        </p:grpSpPr>
        <p:sp>
          <p:nvSpPr>
            <p:cNvPr id="728" name="Google Shape;728;p10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10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10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10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10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3" name="Google Shape;733;p10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34" name="Google Shape;734;p102"/>
          <p:cNvSpPr/>
          <p:nvPr/>
        </p:nvSpPr>
        <p:spPr>
          <a:xfrm rot="5400000">
            <a:off x="348000" y="1113350"/>
            <a:ext cx="359100" cy="10551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35" name="Google Shape;735;p102"/>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Yellow 1">
  <p:cSld name="CUSTOM_2_5_1_1">
    <p:spTree>
      <p:nvGrpSpPr>
        <p:cNvPr id="736" name="Shape 736"/>
        <p:cNvGrpSpPr/>
        <p:nvPr/>
      </p:nvGrpSpPr>
      <p:grpSpPr>
        <a:xfrm>
          <a:off x="0" y="0"/>
          <a:ext cx="0" cy="0"/>
          <a:chOff x="0" y="0"/>
          <a:chExt cx="0" cy="0"/>
        </a:xfrm>
      </p:grpSpPr>
      <p:sp>
        <p:nvSpPr>
          <p:cNvPr id="737" name="Google Shape;737;p103"/>
          <p:cNvSpPr txBox="1"/>
          <p:nvPr>
            <p:ph type="title"/>
          </p:nvPr>
        </p:nvSpPr>
        <p:spPr>
          <a:xfrm>
            <a:off x="666750" y="1990725"/>
            <a:ext cx="7867500" cy="752400"/>
          </a:xfrm>
          <a:prstGeom prst="rect">
            <a:avLst/>
          </a:prstGeom>
        </p:spPr>
        <p:txBody>
          <a:bodyPr anchorCtr="0" anchor="t" bIns="0" lIns="0" spcFirstLastPara="1" rIns="91425" wrap="square" tIns="0">
            <a:noAutofit/>
          </a:bodyPr>
          <a:lstStyle>
            <a:lvl1pPr lvl="0">
              <a:spcBef>
                <a:spcPts val="0"/>
              </a:spcBef>
              <a:spcAft>
                <a:spcPts val="0"/>
              </a:spcAft>
              <a:buNone/>
              <a:defRPr sz="4200"/>
            </a:lvl1pPr>
            <a:lvl2pPr lvl="1">
              <a:spcBef>
                <a:spcPts val="0"/>
              </a:spcBef>
              <a:spcAft>
                <a:spcPts val="0"/>
              </a:spcAft>
              <a:buNone/>
              <a:defRPr sz="4200"/>
            </a:lvl2pPr>
            <a:lvl3pPr lvl="2">
              <a:spcBef>
                <a:spcPts val="0"/>
              </a:spcBef>
              <a:spcAft>
                <a:spcPts val="0"/>
              </a:spcAft>
              <a:buNone/>
              <a:defRPr sz="4200"/>
            </a:lvl3pPr>
            <a:lvl4pPr lvl="3">
              <a:spcBef>
                <a:spcPts val="0"/>
              </a:spcBef>
              <a:spcAft>
                <a:spcPts val="0"/>
              </a:spcAft>
              <a:buNone/>
              <a:defRPr sz="4200"/>
            </a:lvl4pPr>
            <a:lvl5pPr lvl="4">
              <a:spcBef>
                <a:spcPts val="0"/>
              </a:spcBef>
              <a:spcAft>
                <a:spcPts val="0"/>
              </a:spcAft>
              <a:buNone/>
              <a:defRPr sz="4200"/>
            </a:lvl5pPr>
            <a:lvl6pPr lvl="5">
              <a:spcBef>
                <a:spcPts val="0"/>
              </a:spcBef>
              <a:spcAft>
                <a:spcPts val="0"/>
              </a:spcAft>
              <a:buNone/>
              <a:defRPr sz="4200"/>
            </a:lvl6pPr>
            <a:lvl7pPr lvl="6">
              <a:spcBef>
                <a:spcPts val="0"/>
              </a:spcBef>
              <a:spcAft>
                <a:spcPts val="0"/>
              </a:spcAft>
              <a:buNone/>
              <a:defRPr sz="4200"/>
            </a:lvl7pPr>
            <a:lvl8pPr lvl="7">
              <a:spcBef>
                <a:spcPts val="0"/>
              </a:spcBef>
              <a:spcAft>
                <a:spcPts val="0"/>
              </a:spcAft>
              <a:buNone/>
              <a:defRPr sz="4200"/>
            </a:lvl8pPr>
            <a:lvl9pPr lvl="8">
              <a:spcBef>
                <a:spcPts val="0"/>
              </a:spcBef>
              <a:spcAft>
                <a:spcPts val="0"/>
              </a:spcAft>
              <a:buNone/>
              <a:defRPr sz="4200"/>
            </a:lvl9pPr>
          </a:lstStyle>
          <a:p/>
        </p:txBody>
      </p:sp>
      <p:sp>
        <p:nvSpPr>
          <p:cNvPr id="738" name="Google Shape;738;p103"/>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grpSp>
        <p:nvGrpSpPr>
          <p:cNvPr id="739" name="Google Shape;739;p103"/>
          <p:cNvGrpSpPr/>
          <p:nvPr/>
        </p:nvGrpSpPr>
        <p:grpSpPr>
          <a:xfrm>
            <a:off x="8469122" y="4803781"/>
            <a:ext cx="420491" cy="137010"/>
            <a:chOff x="0" y="0"/>
            <a:chExt cx="2077525" cy="676925"/>
          </a:xfrm>
        </p:grpSpPr>
        <p:sp>
          <p:nvSpPr>
            <p:cNvPr id="740" name="Google Shape;740;p10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10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10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10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10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10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46" name="Google Shape;746;p103"/>
          <p:cNvSpPr/>
          <p:nvPr/>
        </p:nvSpPr>
        <p:spPr>
          <a:xfrm rot="5400000">
            <a:off x="348000" y="1113350"/>
            <a:ext cx="359100" cy="10551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47" name="Google Shape;747;p103"/>
          <p:cNvSpPr txBox="1"/>
          <p:nvPr>
            <p:ph idx="1" type="subTitle"/>
          </p:nvPr>
        </p:nvSpPr>
        <p:spPr>
          <a:xfrm>
            <a:off x="666750" y="2819400"/>
            <a:ext cx="7867500" cy="514200"/>
          </a:xfrm>
          <a:prstGeom prst="rect">
            <a:avLst/>
          </a:prstGeom>
        </p:spPr>
        <p:txBody>
          <a:bodyPr anchorCtr="0" anchor="t" bIns="0" lIns="64000" spcFirstLastPara="1" rIns="91425" wrap="square" tIns="0">
            <a:noAutofit/>
          </a:bodyPr>
          <a:lstStyle>
            <a:lvl1pPr lvl="0">
              <a:spcBef>
                <a:spcPts val="0"/>
              </a:spcBef>
              <a:spcAft>
                <a:spcPts val="0"/>
              </a:spcAft>
              <a:buClr>
                <a:schemeClr val="accent5"/>
              </a:buClr>
              <a:buSzPts val="1400"/>
              <a:buNone/>
              <a:defRPr sz="1400">
                <a:solidFill>
                  <a:schemeClr val="accent5"/>
                </a:solidFill>
              </a:defRPr>
            </a:lvl1pPr>
            <a:lvl2pPr lvl="1">
              <a:spcBef>
                <a:spcPts val="0"/>
              </a:spcBef>
              <a:spcAft>
                <a:spcPts val="0"/>
              </a:spcAft>
              <a:buClr>
                <a:schemeClr val="accent5"/>
              </a:buClr>
              <a:buSzPts val="1400"/>
              <a:buNone/>
              <a:defRPr sz="1400">
                <a:solidFill>
                  <a:schemeClr val="accent5"/>
                </a:solidFill>
              </a:defRPr>
            </a:lvl2pPr>
            <a:lvl3pPr lvl="2">
              <a:spcBef>
                <a:spcPts val="0"/>
              </a:spcBef>
              <a:spcAft>
                <a:spcPts val="0"/>
              </a:spcAft>
              <a:buClr>
                <a:schemeClr val="accent5"/>
              </a:buClr>
              <a:buSzPts val="1400"/>
              <a:buNone/>
              <a:defRPr sz="1400">
                <a:solidFill>
                  <a:schemeClr val="accent5"/>
                </a:solidFill>
              </a:defRPr>
            </a:lvl3pPr>
            <a:lvl4pPr lvl="3">
              <a:spcBef>
                <a:spcPts val="0"/>
              </a:spcBef>
              <a:spcAft>
                <a:spcPts val="0"/>
              </a:spcAft>
              <a:buClr>
                <a:schemeClr val="accent5"/>
              </a:buClr>
              <a:buSzPts val="1400"/>
              <a:buNone/>
              <a:defRPr sz="1400">
                <a:solidFill>
                  <a:schemeClr val="accent5"/>
                </a:solidFill>
              </a:defRPr>
            </a:lvl4pPr>
            <a:lvl5pPr lvl="4">
              <a:spcBef>
                <a:spcPts val="0"/>
              </a:spcBef>
              <a:spcAft>
                <a:spcPts val="0"/>
              </a:spcAft>
              <a:buClr>
                <a:schemeClr val="accent5"/>
              </a:buClr>
              <a:buSzPts val="1400"/>
              <a:buNone/>
              <a:defRPr sz="1400">
                <a:solidFill>
                  <a:schemeClr val="accent5"/>
                </a:solidFill>
              </a:defRPr>
            </a:lvl5pPr>
            <a:lvl6pPr lvl="5">
              <a:spcBef>
                <a:spcPts val="0"/>
              </a:spcBef>
              <a:spcAft>
                <a:spcPts val="0"/>
              </a:spcAft>
              <a:buClr>
                <a:schemeClr val="accent5"/>
              </a:buClr>
              <a:buSzPts val="1400"/>
              <a:buNone/>
              <a:defRPr sz="1400">
                <a:solidFill>
                  <a:schemeClr val="accent5"/>
                </a:solidFill>
              </a:defRPr>
            </a:lvl6pPr>
            <a:lvl7pPr lvl="6">
              <a:spcBef>
                <a:spcPts val="0"/>
              </a:spcBef>
              <a:spcAft>
                <a:spcPts val="0"/>
              </a:spcAft>
              <a:buClr>
                <a:schemeClr val="accent5"/>
              </a:buClr>
              <a:buSzPts val="1400"/>
              <a:buNone/>
              <a:defRPr sz="1400">
                <a:solidFill>
                  <a:schemeClr val="accent5"/>
                </a:solidFill>
              </a:defRPr>
            </a:lvl7pPr>
            <a:lvl8pPr lvl="7">
              <a:spcBef>
                <a:spcPts val="0"/>
              </a:spcBef>
              <a:spcAft>
                <a:spcPts val="0"/>
              </a:spcAft>
              <a:buClr>
                <a:schemeClr val="accent5"/>
              </a:buClr>
              <a:buSzPts val="1400"/>
              <a:buNone/>
              <a:defRPr sz="1400">
                <a:solidFill>
                  <a:schemeClr val="accent5"/>
                </a:solidFill>
              </a:defRPr>
            </a:lvl8pPr>
            <a:lvl9pPr lvl="8">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slideLayout" Target="../slideLayouts/slideLayout35.xml"/><Relationship Id="rId17" Type="http://schemas.openxmlformats.org/officeDocument/2006/relationships/slideLayout" Target="../slideLayouts/slideLayout36.xml"/><Relationship Id="rId18" Type="http://schemas.openxmlformats.org/officeDocument/2006/relationships/slideLayout" Target="../slideLayouts/slideLayout37.xml"/><Relationship Id="rId19" Type="http://schemas.openxmlformats.org/officeDocument/2006/relationships/slideLayout" Target="../slideLayouts/slideLayout38.xml"/><Relationship Id="rId20" Type="http://schemas.openxmlformats.org/officeDocument/2006/relationships/slideLayout" Target="../slideLayouts/slideLayout39.xml"/><Relationship Id="rId21" Type="http://schemas.openxmlformats.org/officeDocument/2006/relationships/slideLayout" Target="../slideLayouts/slideLayout40.xml"/><Relationship Id="rId22" Type="http://schemas.openxmlformats.org/officeDocument/2006/relationships/slideLayout" Target="../slideLayouts/slideLayout41.xml"/><Relationship Id="rId23" Type="http://schemas.openxmlformats.org/officeDocument/2006/relationships/slideLayout" Target="../slideLayouts/slideLayout42.xml"/><Relationship Id="rId24" Type="http://schemas.openxmlformats.org/officeDocument/2006/relationships/slideLayout" Target="../slideLayouts/slideLayout43.xml"/><Relationship Id="rId25" Type="http://schemas.openxmlformats.org/officeDocument/2006/relationships/slideLayout" Target="../slideLayouts/slideLayout44.xml"/><Relationship Id="rId26" Type="http://schemas.openxmlformats.org/officeDocument/2006/relationships/slideLayout" Target="../slideLayouts/slideLayout45.xml"/><Relationship Id="rId27" Type="http://schemas.openxmlformats.org/officeDocument/2006/relationships/slideLayout" Target="../slideLayouts/slideLayout46.xml"/><Relationship Id="rId28" Type="http://schemas.openxmlformats.org/officeDocument/2006/relationships/slideLayout" Target="../slideLayouts/slideLayout47.xml"/><Relationship Id="rId29" Type="http://schemas.openxmlformats.org/officeDocument/2006/relationships/slideLayout" Target="../slideLayouts/slideLayout48.xml"/><Relationship Id="rId30" Type="http://schemas.openxmlformats.org/officeDocument/2006/relationships/slideLayout" Target="../slideLayouts/slideLayout49.xml"/><Relationship Id="rId31" Type="http://schemas.openxmlformats.org/officeDocument/2006/relationships/slideLayout" Target="../slideLayouts/slideLayout50.xml"/><Relationship Id="rId32" Type="http://schemas.openxmlformats.org/officeDocument/2006/relationships/slideLayout" Target="../slideLayouts/slideLayout51.xml"/><Relationship Id="rId33" Type="http://schemas.openxmlformats.org/officeDocument/2006/relationships/slideLayout" Target="../slideLayouts/slideLayout52.xml"/><Relationship Id="rId34" Type="http://schemas.openxmlformats.org/officeDocument/2006/relationships/slideLayout" Target="../slideLayouts/slideLayout53.xml"/><Relationship Id="rId35" Type="http://schemas.openxmlformats.org/officeDocument/2006/relationships/slideLayout" Target="../slideLayouts/slideLayout54.xml"/><Relationship Id="rId36" Type="http://schemas.openxmlformats.org/officeDocument/2006/relationships/slideLayout" Target="../slideLayouts/slideLayout55.xml"/><Relationship Id="rId37" Type="http://schemas.openxmlformats.org/officeDocument/2006/relationships/slideLayout" Target="../slideLayouts/slideLayout56.xml"/><Relationship Id="rId38" Type="http://schemas.openxmlformats.org/officeDocument/2006/relationships/slideLayout" Target="../slideLayouts/slideLayout57.xml"/><Relationship Id="rId39" Type="http://schemas.openxmlformats.org/officeDocument/2006/relationships/slideLayout" Target="../slideLayouts/slideLayout58.xml"/><Relationship Id="rId40" Type="http://schemas.openxmlformats.org/officeDocument/2006/relationships/slideLayout" Target="../slideLayouts/slideLayout59.xml"/><Relationship Id="rId41" Type="http://schemas.openxmlformats.org/officeDocument/2006/relationships/slideLayout" Target="../slideLayouts/slideLayout60.xml"/><Relationship Id="rId42" Type="http://schemas.openxmlformats.org/officeDocument/2006/relationships/slideLayout" Target="../slideLayouts/slideLayout61.xml"/><Relationship Id="rId43" Type="http://schemas.openxmlformats.org/officeDocument/2006/relationships/slideLayout" Target="../slideLayouts/slideLayout62.xml"/><Relationship Id="rId44" Type="http://schemas.openxmlformats.org/officeDocument/2006/relationships/slideLayout" Target="../slideLayouts/slideLayout63.xml"/><Relationship Id="rId45" Type="http://schemas.openxmlformats.org/officeDocument/2006/relationships/slideLayout" Target="../slideLayouts/slideLayout64.xml"/><Relationship Id="rId46" Type="http://schemas.openxmlformats.org/officeDocument/2006/relationships/slideLayout" Target="../slideLayouts/slideLayout65.xml"/><Relationship Id="rId47" Type="http://schemas.openxmlformats.org/officeDocument/2006/relationships/slideLayout" Target="../slideLayouts/slideLayout66.xml"/><Relationship Id="rId48" Type="http://schemas.openxmlformats.org/officeDocument/2006/relationships/slideLayout" Target="../slideLayouts/slideLayout67.xml"/><Relationship Id="rId4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slideLayout" Target="../slideLayouts/slideLayout81.xml"/><Relationship Id="rId15" Type="http://schemas.openxmlformats.org/officeDocument/2006/relationships/slideLayout" Target="../slideLayouts/slideLayout82.xml"/><Relationship Id="rId16" Type="http://schemas.openxmlformats.org/officeDocument/2006/relationships/slideLayout" Target="../slideLayouts/slideLayout83.xml"/><Relationship Id="rId17" Type="http://schemas.openxmlformats.org/officeDocument/2006/relationships/slideLayout" Target="../slideLayouts/slideLayout84.xml"/><Relationship Id="rId18" Type="http://schemas.openxmlformats.org/officeDocument/2006/relationships/slideLayout" Target="../slideLayouts/slideLayout85.xml"/><Relationship Id="rId19" Type="http://schemas.openxmlformats.org/officeDocument/2006/relationships/slideLayout" Target="../slideLayouts/slideLayout86.xml"/><Relationship Id="rId20" Type="http://schemas.openxmlformats.org/officeDocument/2006/relationships/slideLayout" Target="../slideLayouts/slideLayout87.xml"/><Relationship Id="rId21" Type="http://schemas.openxmlformats.org/officeDocument/2006/relationships/slideLayout" Target="../slideLayouts/slideLayout88.xml"/><Relationship Id="rId22" Type="http://schemas.openxmlformats.org/officeDocument/2006/relationships/slideLayout" Target="../slideLayouts/slideLayout89.xml"/><Relationship Id="rId23" Type="http://schemas.openxmlformats.org/officeDocument/2006/relationships/slideLayout" Target="../slideLayouts/slideLayout90.xml"/><Relationship Id="rId24" Type="http://schemas.openxmlformats.org/officeDocument/2006/relationships/slideLayout" Target="../slideLayouts/slideLayout91.xml"/><Relationship Id="rId25" Type="http://schemas.openxmlformats.org/officeDocument/2006/relationships/slideLayout" Target="../slideLayouts/slideLayout92.xml"/><Relationship Id="rId26" Type="http://schemas.openxmlformats.org/officeDocument/2006/relationships/slideLayout" Target="../slideLayouts/slideLayout93.xml"/><Relationship Id="rId27" Type="http://schemas.openxmlformats.org/officeDocument/2006/relationships/slideLayout" Target="../slideLayouts/slideLayout94.xml"/><Relationship Id="rId28"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Relationship Id="rId15" Type="http://schemas.openxmlformats.org/officeDocument/2006/relationships/slideLayout" Target="../slideLayouts/slideLayout109.xml"/><Relationship Id="rId16" Type="http://schemas.openxmlformats.org/officeDocument/2006/relationships/slideLayout" Target="../slideLayouts/slideLayout110.xml"/><Relationship Id="rId17" Type="http://schemas.openxmlformats.org/officeDocument/2006/relationships/slideLayout" Target="../slideLayouts/slideLayout111.xml"/><Relationship Id="rId18" Type="http://schemas.openxmlformats.org/officeDocument/2006/relationships/slideLayout" Target="../slideLayouts/slideLayout112.xml"/><Relationship Id="rId19" Type="http://schemas.openxmlformats.org/officeDocument/2006/relationships/slideLayout" Target="../slideLayouts/slideLayout113.xml"/><Relationship Id="rId20" Type="http://schemas.openxmlformats.org/officeDocument/2006/relationships/slideLayout" Target="../slideLayouts/slideLayout114.xml"/><Relationship Id="rId21" Type="http://schemas.openxmlformats.org/officeDocument/2006/relationships/slideLayout" Target="../slideLayouts/slideLayout115.xml"/><Relationship Id="rId22" Type="http://schemas.openxmlformats.org/officeDocument/2006/relationships/slideLayout" Target="../slideLayouts/slideLayout116.xml"/><Relationship Id="rId23" Type="http://schemas.openxmlformats.org/officeDocument/2006/relationships/slideLayout" Target="../slideLayouts/slideLayout117.xml"/><Relationship Id="rId24" Type="http://schemas.openxmlformats.org/officeDocument/2006/relationships/slideLayout" Target="../slideLayouts/slideLayout118.xml"/><Relationship Id="rId25" Type="http://schemas.openxmlformats.org/officeDocument/2006/relationships/slideLayout" Target="../slideLayouts/slideLayout119.xml"/><Relationship Id="rId26" Type="http://schemas.openxmlformats.org/officeDocument/2006/relationships/slideLayout" Target="../slideLayouts/slideLayout120.xml"/><Relationship Id="rId27" Type="http://schemas.openxmlformats.org/officeDocument/2006/relationships/slideLayout" Target="../slideLayouts/slideLayout121.xml"/><Relationship Id="rId28" Type="http://schemas.openxmlformats.org/officeDocument/2006/relationships/slideLayout" Target="../slideLayouts/slideLayout122.xml"/><Relationship Id="rId29" Type="http://schemas.openxmlformats.org/officeDocument/2006/relationships/slideLayout" Target="../slideLayouts/slideLayout123.xml"/><Relationship Id="rId30" Type="http://schemas.openxmlformats.org/officeDocument/2006/relationships/slideLayout" Target="../slideLayouts/slideLayout124.xml"/><Relationship Id="rId31" Type="http://schemas.openxmlformats.org/officeDocument/2006/relationships/slideLayout" Target="../slideLayouts/slideLayout125.xml"/><Relationship Id="rId32" Type="http://schemas.openxmlformats.org/officeDocument/2006/relationships/slideLayout" Target="../slideLayouts/slideLayout126.xml"/><Relationship Id="rId33" Type="http://schemas.openxmlformats.org/officeDocument/2006/relationships/slideLayout" Target="../slideLayouts/slideLayout127.xml"/><Relationship Id="rId34" Type="http://schemas.openxmlformats.org/officeDocument/2006/relationships/slideLayout" Target="../slideLayouts/slideLayout128.xml"/><Relationship Id="rId35" Type="http://schemas.openxmlformats.org/officeDocument/2006/relationships/slideLayout" Target="../slideLayouts/slideLayout129.xml"/><Relationship Id="rId36" Type="http://schemas.openxmlformats.org/officeDocument/2006/relationships/slideLayout" Target="../slideLayouts/slideLayout130.xml"/><Relationship Id="rId37" Type="http://schemas.openxmlformats.org/officeDocument/2006/relationships/slideLayout" Target="../slideLayouts/slideLayout131.xml"/><Relationship Id="rId38" Type="http://schemas.openxmlformats.org/officeDocument/2006/relationships/slideLayout" Target="../slideLayouts/slideLayout132.xml"/><Relationship Id="rId39" Type="http://schemas.openxmlformats.org/officeDocument/2006/relationships/slideLayout" Target="../slideLayouts/slideLayout133.xml"/><Relationship Id="rId40" Type="http://schemas.openxmlformats.org/officeDocument/2006/relationships/slideLayout" Target="../slideLayouts/slideLayout134.xml"/><Relationship Id="rId41" Type="http://schemas.openxmlformats.org/officeDocument/2006/relationships/slideLayout" Target="../slideLayouts/slideLayout135.xml"/><Relationship Id="rId42" Type="http://schemas.openxmlformats.org/officeDocument/2006/relationships/slideLayout" Target="../slideLayouts/slideLayout136.xml"/><Relationship Id="rId43" Type="http://schemas.openxmlformats.org/officeDocument/2006/relationships/slideLayout" Target="../slideLayouts/slideLayout137.xml"/><Relationship Id="rId44" Type="http://schemas.openxmlformats.org/officeDocument/2006/relationships/slideLayout" Target="../slideLayouts/slideLayout138.xml"/><Relationship Id="rId45" Type="http://schemas.openxmlformats.org/officeDocument/2006/relationships/slideLayout" Target="../slideLayouts/slideLayout139.xml"/><Relationship Id="rId46" Type="http://schemas.openxmlformats.org/officeDocument/2006/relationships/slideLayout" Target="../slideLayouts/slideLayout140.xml"/><Relationship Id="rId47" Type="http://schemas.openxmlformats.org/officeDocument/2006/relationships/slideLayout" Target="../slideLayouts/slideLayout141.xml"/><Relationship Id="rId48" Type="http://schemas.openxmlformats.org/officeDocument/2006/relationships/slideLayout" Target="../slideLayouts/slideLayout142.xml"/><Relationship Id="rId49" Type="http://schemas.openxmlformats.org/officeDocument/2006/relationships/slideLayout" Target="../slideLayouts/slideLayout143.xml"/><Relationship Id="rId50" Type="http://schemas.openxmlformats.org/officeDocument/2006/relationships/slideLayout" Target="../slideLayouts/slideLayout144.xml"/><Relationship Id="rId51" Type="http://schemas.openxmlformats.org/officeDocument/2006/relationships/slideLayout" Target="../slideLayouts/slideLayout145.xml"/><Relationship Id="rId52" Type="http://schemas.openxmlformats.org/officeDocument/2006/relationships/slideLayout" Target="../slideLayouts/slideLayout146.xml"/><Relationship Id="rId53" Type="http://schemas.openxmlformats.org/officeDocument/2006/relationships/slideLayout" Target="../slideLayouts/slideLayout147.xml"/><Relationship Id="rId54" Type="http://schemas.openxmlformats.org/officeDocument/2006/relationships/slideLayout" Target="../slideLayouts/slideLayout148.xml"/><Relationship Id="rId55" Type="http://schemas.openxmlformats.org/officeDocument/2006/relationships/slideLayout" Target="../slideLayouts/slideLayout149.xml"/><Relationship Id="rId56" Type="http://schemas.openxmlformats.org/officeDocument/2006/relationships/slideLayout" Target="../slideLayouts/slideLayout150.xml"/><Relationship Id="rId57" Type="http://schemas.openxmlformats.org/officeDocument/2006/relationships/slideLayout" Target="../slideLayouts/slideLayout151.xml"/><Relationship Id="rId58" Type="http://schemas.openxmlformats.org/officeDocument/2006/relationships/slideLayout" Target="../slideLayouts/slideLayout152.xml"/><Relationship Id="rId59" Type="http://schemas.openxmlformats.org/officeDocument/2006/relationships/slideLayout" Target="../slideLayouts/slideLayout153.xml"/><Relationship Id="rId60" Type="http://schemas.openxmlformats.org/officeDocument/2006/relationships/slideLayout" Target="../slideLayouts/slideLayout154.xml"/><Relationship Id="rId61" Type="http://schemas.openxmlformats.org/officeDocument/2006/relationships/slideLayout" Target="../slideLayouts/slideLayout155.xml"/><Relationship Id="rId62" Type="http://schemas.openxmlformats.org/officeDocument/2006/relationships/slideLayout" Target="../slideLayouts/slideLayout156.xml"/><Relationship Id="rId63" Type="http://schemas.openxmlformats.org/officeDocument/2006/relationships/slideLayout" Target="../slideLayouts/slideLayout157.xml"/><Relationship Id="rId64" Type="http://schemas.openxmlformats.org/officeDocument/2006/relationships/slideLayout" Target="../slideLayouts/slideLayout158.xml"/><Relationship Id="rId65" Type="http://schemas.openxmlformats.org/officeDocument/2006/relationships/slideLayout" Target="../slideLayouts/slideLayout159.xml"/><Relationship Id="rId66" Type="http://schemas.openxmlformats.org/officeDocument/2006/relationships/slideLayout" Target="../slideLayouts/slideLayout160.xml"/><Relationship Id="rId67" Type="http://schemas.openxmlformats.org/officeDocument/2006/relationships/slideLayout" Target="../slideLayouts/slideLayout161.xml"/><Relationship Id="rId68" Type="http://schemas.openxmlformats.org/officeDocument/2006/relationships/slideLayout" Target="../slideLayouts/slideLayout162.xml"/><Relationship Id="rId69" Type="http://schemas.openxmlformats.org/officeDocument/2006/relationships/slideLayout" Target="../slideLayouts/slideLayout163.xml"/><Relationship Id="rId70" Type="http://schemas.openxmlformats.org/officeDocument/2006/relationships/slideLayout" Target="../slideLayouts/slideLayout164.xml"/><Relationship Id="rId71" Type="http://schemas.openxmlformats.org/officeDocument/2006/relationships/slideLayout" Target="../slideLayouts/slideLayout165.xml"/><Relationship Id="rId72" Type="http://schemas.openxmlformats.org/officeDocument/2006/relationships/slideLayout" Target="../slideLayouts/slideLayout166.xml"/><Relationship Id="rId73" Type="http://schemas.openxmlformats.org/officeDocument/2006/relationships/slideLayout" Target="../slideLayouts/slideLayout167.xml"/><Relationship Id="rId74" Type="http://schemas.openxmlformats.org/officeDocument/2006/relationships/slideLayout" Target="../slideLayouts/slideLayout168.xml"/><Relationship Id="rId75" Type="http://schemas.openxmlformats.org/officeDocument/2006/relationships/slideLayout" Target="../slideLayouts/slideLayout169.xml"/><Relationship Id="rId76" Type="http://schemas.openxmlformats.org/officeDocument/2006/relationships/slideLayout" Target="../slideLayouts/slideLayout170.xml"/><Relationship Id="rId77" Type="http://schemas.openxmlformats.org/officeDocument/2006/relationships/slideLayout" Target="../slideLayouts/slideLayout171.xml"/><Relationship Id="rId78" Type="http://schemas.openxmlformats.org/officeDocument/2006/relationships/slideLayout" Target="../slideLayouts/slideLayout172.xml"/><Relationship Id="rId79" Type="http://schemas.openxmlformats.org/officeDocument/2006/relationships/slideLayout" Target="../slideLayouts/slideLayout173.xml"/><Relationship Id="rId80" Type="http://schemas.openxmlformats.org/officeDocument/2006/relationships/slideLayout" Target="../slideLayouts/slideLayout174.xml"/><Relationship Id="rId81" Type="http://schemas.openxmlformats.org/officeDocument/2006/relationships/slideLayout" Target="../slideLayouts/slideLayout175.xml"/><Relationship Id="rId82" Type="http://schemas.openxmlformats.org/officeDocument/2006/relationships/slideLayout" Target="../slideLayouts/slideLayout176.xml"/><Relationship Id="rId83" Type="http://schemas.openxmlformats.org/officeDocument/2006/relationships/slideLayout" Target="../slideLayouts/slideLayout177.xml"/><Relationship Id="rId84" Type="http://schemas.openxmlformats.org/officeDocument/2006/relationships/slideLayout" Target="../slideLayouts/slideLayout178.xml"/><Relationship Id="rId85" Type="http://schemas.openxmlformats.org/officeDocument/2006/relationships/slideLayout" Target="../slideLayouts/slideLayout179.xml"/><Relationship Id="rId86" Type="http://schemas.openxmlformats.org/officeDocument/2006/relationships/slideLayout" Target="../slideLayouts/slideLayout180.xml"/><Relationship Id="rId8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slideLayout" Target="../slideLayouts/slideLayout182.xml"/><Relationship Id="rId3" Type="http://schemas.openxmlformats.org/officeDocument/2006/relationships/slideLayout" Target="../slideLayouts/slideLayout183.xml"/><Relationship Id="rId4" Type="http://schemas.openxmlformats.org/officeDocument/2006/relationships/slideLayout" Target="../slideLayouts/slideLayout184.xml"/><Relationship Id="rId5" Type="http://schemas.openxmlformats.org/officeDocument/2006/relationships/slideLayout" Target="../slideLayouts/slideLayout185.xml"/><Relationship Id="rId6" Type="http://schemas.openxmlformats.org/officeDocument/2006/relationships/slideLayout" Target="../slideLayouts/slideLayout186.xml"/><Relationship Id="rId7" Type="http://schemas.openxmlformats.org/officeDocument/2006/relationships/slideLayout" Target="../slideLayouts/slideLayout187.xml"/><Relationship Id="rId8" Type="http://schemas.openxmlformats.org/officeDocument/2006/relationships/slideLayout" Target="../slideLayouts/slideLayout188.xml"/><Relationship Id="rId9" Type="http://schemas.openxmlformats.org/officeDocument/2006/relationships/slideLayout" Target="../slideLayouts/slideLayout189.xml"/><Relationship Id="rId10" Type="http://schemas.openxmlformats.org/officeDocument/2006/relationships/slideLayout" Target="../slideLayouts/slideLayout190.xml"/><Relationship Id="rId11" Type="http://schemas.openxmlformats.org/officeDocument/2006/relationships/slideLayout" Target="../slideLayouts/slideLayout191.xml"/><Relationship Id="rId12" Type="http://schemas.openxmlformats.org/officeDocument/2006/relationships/slideLayout" Target="../slideLayouts/slideLayout192.xml"/><Relationship Id="rId13" Type="http://schemas.openxmlformats.org/officeDocument/2006/relationships/slideLayout" Target="../slideLayouts/slideLayout193.xml"/><Relationship Id="rId14" Type="http://schemas.openxmlformats.org/officeDocument/2006/relationships/slideLayout" Target="../slideLayouts/slideLayout194.xml"/><Relationship Id="rId15" Type="http://schemas.openxmlformats.org/officeDocument/2006/relationships/slideLayout" Target="../slideLayouts/slideLayout195.xml"/><Relationship Id="rId16" Type="http://schemas.openxmlformats.org/officeDocument/2006/relationships/slideLayout" Target="../slideLayouts/slideLayout196.xml"/><Relationship Id="rId17" Type="http://schemas.openxmlformats.org/officeDocument/2006/relationships/slideLayout" Target="../slideLayouts/slideLayout197.xml"/><Relationship Id="rId18" Type="http://schemas.openxmlformats.org/officeDocument/2006/relationships/slideLayout" Target="../slideLayouts/slideLayout198.xml"/><Relationship Id="rId19" Type="http://schemas.openxmlformats.org/officeDocument/2006/relationships/slideLayout" Target="../slideLayouts/slideLayout199.xml"/><Relationship Id="rId20" Type="http://schemas.openxmlformats.org/officeDocument/2006/relationships/slideLayout" Target="../slideLayouts/slideLayout200.xml"/><Relationship Id="rId21" Type="http://schemas.openxmlformats.org/officeDocument/2006/relationships/slideLayout" Target="../slideLayouts/slideLayout201.xml"/><Relationship Id="rId22"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 name="Shape 154"/>
        <p:cNvGrpSpPr/>
        <p:nvPr/>
      </p:nvGrpSpPr>
      <p:grpSpPr>
        <a:xfrm>
          <a:off x="0" y="0"/>
          <a:ext cx="0" cy="0"/>
          <a:chOff x="0" y="0"/>
          <a:chExt cx="0" cy="0"/>
        </a:xfrm>
      </p:grpSpPr>
      <p:sp>
        <p:nvSpPr>
          <p:cNvPr id="155" name="Google Shape;155;p21"/>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156" name="Google Shape;156;p21"/>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 id="2147483714" r:id="rId48"/>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5" name="Shape 525"/>
        <p:cNvGrpSpPr/>
        <p:nvPr/>
      </p:nvGrpSpPr>
      <p:grpSpPr>
        <a:xfrm>
          <a:off x="0" y="0"/>
          <a:ext cx="0" cy="0"/>
          <a:chOff x="0" y="0"/>
          <a:chExt cx="0" cy="0"/>
        </a:xfrm>
      </p:grpSpPr>
      <p:sp>
        <p:nvSpPr>
          <p:cNvPr id="526" name="Google Shape;526;p70"/>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Google Sans Medium"/>
                <a:ea typeface="Google Sans Medium"/>
                <a:cs typeface="Google Sans Medium"/>
                <a:sym typeface="Google Sans Medium"/>
              </a:defRPr>
            </a:lvl9pPr>
          </a:lstStyle>
          <a:p/>
        </p:txBody>
      </p:sp>
      <p:sp>
        <p:nvSpPr>
          <p:cNvPr id="527" name="Google Shape;527;p70"/>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1pPr>
            <a:lvl2pPr indent="-292100" lvl="1" marL="9144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2pPr>
            <a:lvl3pPr indent="-292100" lvl="2" marL="13716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3pPr>
            <a:lvl4pPr indent="-292100" lvl="3" marL="18288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4pPr>
            <a:lvl5pPr indent="-292100" lvl="4" marL="22860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5pPr>
            <a:lvl6pPr indent="-292100" lvl="5" marL="27432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6pPr>
            <a:lvl7pPr indent="-292100" lvl="6" marL="32004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7pPr>
            <a:lvl8pPr indent="-292100" lvl="7" marL="36576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8pPr>
            <a:lvl9pPr indent="-292100" lvl="8" marL="4114800" marR="0" rtl="0" algn="l">
              <a:lnSpc>
                <a:spcPct val="150000"/>
              </a:lnSpc>
              <a:spcBef>
                <a:spcPts val="0"/>
              </a:spcBef>
              <a:spcAft>
                <a:spcPts val="0"/>
              </a:spcAft>
              <a:buClr>
                <a:srgbClr val="202124"/>
              </a:buClr>
              <a:buSzPts val="1000"/>
              <a:buFont typeface="Google Sans"/>
              <a:buChar char="■"/>
              <a:defRPr b="0" i="0" sz="1000" u="none" cap="none" strike="noStrike">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6" name="Shape 686"/>
        <p:cNvGrpSpPr/>
        <p:nvPr/>
      </p:nvGrpSpPr>
      <p:grpSpPr>
        <a:xfrm>
          <a:off x="0" y="0"/>
          <a:ext cx="0" cy="0"/>
          <a:chOff x="0" y="0"/>
          <a:chExt cx="0" cy="0"/>
        </a:xfrm>
      </p:grpSpPr>
      <p:sp>
        <p:nvSpPr>
          <p:cNvPr id="687" name="Google Shape;687;p98"/>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a:lnSpc>
                <a:spcPct val="115000"/>
              </a:lnSpc>
              <a:spcBef>
                <a:spcPts val="0"/>
              </a:spcBef>
              <a:spcAft>
                <a:spcPts val="0"/>
              </a:spcAft>
              <a:buNone/>
              <a:defRPr sz="1800">
                <a:solidFill>
                  <a:srgbClr val="202124"/>
                </a:solidFill>
                <a:latin typeface="Google Sans"/>
                <a:ea typeface="Google Sans"/>
                <a:cs typeface="Google Sans"/>
                <a:sym typeface="Google Sans"/>
              </a:defRPr>
            </a:lvl1pPr>
            <a:lvl2pPr lvl="1">
              <a:lnSpc>
                <a:spcPct val="115000"/>
              </a:lnSpc>
              <a:spcBef>
                <a:spcPts val="0"/>
              </a:spcBef>
              <a:spcAft>
                <a:spcPts val="0"/>
              </a:spcAft>
              <a:buNone/>
              <a:defRPr sz="1800">
                <a:solidFill>
                  <a:srgbClr val="202124"/>
                </a:solidFill>
                <a:latin typeface="Google Sans"/>
                <a:ea typeface="Google Sans"/>
                <a:cs typeface="Google Sans"/>
                <a:sym typeface="Google Sans"/>
              </a:defRPr>
            </a:lvl2pPr>
            <a:lvl3pPr lvl="2">
              <a:lnSpc>
                <a:spcPct val="115000"/>
              </a:lnSpc>
              <a:spcBef>
                <a:spcPts val="0"/>
              </a:spcBef>
              <a:spcAft>
                <a:spcPts val="0"/>
              </a:spcAft>
              <a:buNone/>
              <a:defRPr sz="1800">
                <a:solidFill>
                  <a:srgbClr val="202124"/>
                </a:solidFill>
                <a:latin typeface="Google Sans"/>
                <a:ea typeface="Google Sans"/>
                <a:cs typeface="Google Sans"/>
                <a:sym typeface="Google Sans"/>
              </a:defRPr>
            </a:lvl3pPr>
            <a:lvl4pPr lvl="3">
              <a:lnSpc>
                <a:spcPct val="115000"/>
              </a:lnSpc>
              <a:spcBef>
                <a:spcPts val="0"/>
              </a:spcBef>
              <a:spcAft>
                <a:spcPts val="0"/>
              </a:spcAft>
              <a:buNone/>
              <a:defRPr sz="1800">
                <a:solidFill>
                  <a:srgbClr val="202124"/>
                </a:solidFill>
                <a:latin typeface="Google Sans"/>
                <a:ea typeface="Google Sans"/>
                <a:cs typeface="Google Sans"/>
                <a:sym typeface="Google Sans"/>
              </a:defRPr>
            </a:lvl4pPr>
            <a:lvl5pPr lvl="4">
              <a:lnSpc>
                <a:spcPct val="115000"/>
              </a:lnSpc>
              <a:spcBef>
                <a:spcPts val="0"/>
              </a:spcBef>
              <a:spcAft>
                <a:spcPts val="0"/>
              </a:spcAft>
              <a:buNone/>
              <a:defRPr sz="1800">
                <a:solidFill>
                  <a:srgbClr val="202124"/>
                </a:solidFill>
                <a:latin typeface="Google Sans"/>
                <a:ea typeface="Google Sans"/>
                <a:cs typeface="Google Sans"/>
                <a:sym typeface="Google Sans"/>
              </a:defRPr>
            </a:lvl5pPr>
            <a:lvl6pPr lvl="5">
              <a:lnSpc>
                <a:spcPct val="115000"/>
              </a:lnSpc>
              <a:spcBef>
                <a:spcPts val="0"/>
              </a:spcBef>
              <a:spcAft>
                <a:spcPts val="0"/>
              </a:spcAft>
              <a:buNone/>
              <a:defRPr sz="1800">
                <a:solidFill>
                  <a:srgbClr val="202124"/>
                </a:solidFill>
                <a:latin typeface="Google Sans"/>
                <a:ea typeface="Google Sans"/>
                <a:cs typeface="Google Sans"/>
                <a:sym typeface="Google Sans"/>
              </a:defRPr>
            </a:lvl6pPr>
            <a:lvl7pPr lvl="6">
              <a:lnSpc>
                <a:spcPct val="115000"/>
              </a:lnSpc>
              <a:spcBef>
                <a:spcPts val="0"/>
              </a:spcBef>
              <a:spcAft>
                <a:spcPts val="0"/>
              </a:spcAft>
              <a:buNone/>
              <a:defRPr sz="1800">
                <a:solidFill>
                  <a:srgbClr val="202124"/>
                </a:solidFill>
                <a:latin typeface="Google Sans"/>
                <a:ea typeface="Google Sans"/>
                <a:cs typeface="Google Sans"/>
                <a:sym typeface="Google Sans"/>
              </a:defRPr>
            </a:lvl7pPr>
            <a:lvl8pPr lvl="7">
              <a:lnSpc>
                <a:spcPct val="115000"/>
              </a:lnSpc>
              <a:spcBef>
                <a:spcPts val="0"/>
              </a:spcBef>
              <a:spcAft>
                <a:spcPts val="0"/>
              </a:spcAft>
              <a:buNone/>
              <a:defRPr sz="1800">
                <a:solidFill>
                  <a:srgbClr val="202124"/>
                </a:solidFill>
                <a:latin typeface="Google Sans"/>
                <a:ea typeface="Google Sans"/>
                <a:cs typeface="Google Sans"/>
                <a:sym typeface="Google Sans"/>
              </a:defRPr>
            </a:lvl8pPr>
            <a:lvl9pPr lvl="8">
              <a:lnSpc>
                <a:spcPct val="115000"/>
              </a:lnSpc>
              <a:spcBef>
                <a:spcPts val="0"/>
              </a:spcBef>
              <a:spcAft>
                <a:spcPts val="0"/>
              </a:spcAft>
              <a:buNone/>
              <a:defRPr sz="1800">
                <a:solidFill>
                  <a:srgbClr val="202124"/>
                </a:solidFill>
                <a:latin typeface="Google Sans"/>
                <a:ea typeface="Google Sans"/>
                <a:cs typeface="Google Sans"/>
                <a:sym typeface="Google Sans"/>
              </a:defRPr>
            </a:lvl9pPr>
          </a:lstStyle>
          <a:p/>
        </p:txBody>
      </p:sp>
      <p:sp>
        <p:nvSpPr>
          <p:cNvPr id="688" name="Google Shape;688;p98"/>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1pPr>
            <a:lvl2pPr indent="-292100" lvl="1" marL="9144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2pPr>
            <a:lvl3pPr indent="-292100" lvl="2" marL="13716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3pPr>
            <a:lvl4pPr indent="-292100" lvl="3" marL="18288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4pPr>
            <a:lvl5pPr indent="-292100" lvl="4" marL="22860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5pPr>
            <a:lvl6pPr indent="-292100" lvl="5" marL="27432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6pPr>
            <a:lvl7pPr indent="-292100" lvl="6" marL="32004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7pPr>
            <a:lvl8pPr indent="-292100" lvl="7" marL="36576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8pPr>
            <a:lvl9pPr indent="-292100" lvl="8" marL="4114800">
              <a:lnSpc>
                <a:spcPct val="150000"/>
              </a:lnSpc>
              <a:spcBef>
                <a:spcPts val="0"/>
              </a:spcBef>
              <a:spcAft>
                <a:spcPts val="0"/>
              </a:spcAft>
              <a:buClr>
                <a:srgbClr val="5F6368"/>
              </a:buClr>
              <a:buSzPts val="1000"/>
              <a:buFont typeface="Google Sans"/>
              <a:buChar char="■"/>
              <a:defRPr sz="1000">
                <a:solidFill>
                  <a:srgbClr val="5F6368"/>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 id="2147483770" r:id="rId29"/>
    <p:sldLayoutId id="2147483771" r:id="rId30"/>
    <p:sldLayoutId id="2147483772" r:id="rId31"/>
    <p:sldLayoutId id="2147483773" r:id="rId32"/>
    <p:sldLayoutId id="2147483774" r:id="rId33"/>
    <p:sldLayoutId id="2147483775" r:id="rId34"/>
    <p:sldLayoutId id="2147483776" r:id="rId35"/>
    <p:sldLayoutId id="2147483777" r:id="rId36"/>
    <p:sldLayoutId id="2147483778" r:id="rId37"/>
    <p:sldLayoutId id="2147483779" r:id="rId38"/>
    <p:sldLayoutId id="2147483780" r:id="rId39"/>
    <p:sldLayoutId id="2147483781" r:id="rId40"/>
    <p:sldLayoutId id="2147483782" r:id="rId41"/>
    <p:sldLayoutId id="2147483783" r:id="rId42"/>
    <p:sldLayoutId id="2147483784" r:id="rId43"/>
    <p:sldLayoutId id="2147483785" r:id="rId44"/>
    <p:sldLayoutId id="2147483786" r:id="rId45"/>
    <p:sldLayoutId id="2147483787" r:id="rId46"/>
    <p:sldLayoutId id="2147483788" r:id="rId47"/>
    <p:sldLayoutId id="2147483789" r:id="rId48"/>
    <p:sldLayoutId id="2147483790" r:id="rId49"/>
    <p:sldLayoutId id="2147483791" r:id="rId50"/>
    <p:sldLayoutId id="2147483792" r:id="rId51"/>
    <p:sldLayoutId id="2147483793" r:id="rId52"/>
    <p:sldLayoutId id="2147483794" r:id="rId53"/>
    <p:sldLayoutId id="2147483795" r:id="rId54"/>
    <p:sldLayoutId id="2147483796" r:id="rId55"/>
    <p:sldLayoutId id="2147483797" r:id="rId56"/>
    <p:sldLayoutId id="2147483798" r:id="rId57"/>
    <p:sldLayoutId id="2147483799" r:id="rId58"/>
    <p:sldLayoutId id="2147483800" r:id="rId59"/>
    <p:sldLayoutId id="2147483801" r:id="rId60"/>
    <p:sldLayoutId id="2147483802" r:id="rId61"/>
    <p:sldLayoutId id="2147483803" r:id="rId62"/>
    <p:sldLayoutId id="2147483804" r:id="rId63"/>
    <p:sldLayoutId id="2147483805" r:id="rId64"/>
    <p:sldLayoutId id="2147483806" r:id="rId65"/>
    <p:sldLayoutId id="2147483807" r:id="rId66"/>
    <p:sldLayoutId id="2147483808" r:id="rId67"/>
    <p:sldLayoutId id="2147483809" r:id="rId68"/>
    <p:sldLayoutId id="2147483810" r:id="rId69"/>
    <p:sldLayoutId id="2147483811" r:id="rId70"/>
    <p:sldLayoutId id="2147483812" r:id="rId71"/>
    <p:sldLayoutId id="2147483813" r:id="rId72"/>
    <p:sldLayoutId id="2147483814" r:id="rId73"/>
    <p:sldLayoutId id="2147483815" r:id="rId74"/>
    <p:sldLayoutId id="2147483816" r:id="rId75"/>
    <p:sldLayoutId id="2147483817" r:id="rId76"/>
    <p:sldLayoutId id="2147483818" r:id="rId77"/>
    <p:sldLayoutId id="2147483819" r:id="rId78"/>
    <p:sldLayoutId id="2147483820" r:id="rId79"/>
    <p:sldLayoutId id="2147483821" r:id="rId80"/>
    <p:sldLayoutId id="2147483822" r:id="rId81"/>
    <p:sldLayoutId id="2147483823" r:id="rId82"/>
    <p:sldLayoutId id="2147483824" r:id="rId83"/>
    <p:sldLayoutId id="2147483825" r:id="rId84"/>
    <p:sldLayoutId id="2147483826" r:id="rId85"/>
    <p:sldLayoutId id="2147483827" r:id="rId8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83" name="Shape 1583"/>
        <p:cNvGrpSpPr/>
        <p:nvPr/>
      </p:nvGrpSpPr>
      <p:grpSpPr>
        <a:xfrm>
          <a:off x="0" y="0"/>
          <a:ext cx="0" cy="0"/>
          <a:chOff x="0" y="0"/>
          <a:chExt cx="0" cy="0"/>
        </a:xfrm>
      </p:grpSpPr>
      <p:sp>
        <p:nvSpPr>
          <p:cNvPr id="1584" name="Google Shape;1584;p1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585" name="Google Shape;1585;p1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1586" name="Google Shape;1586;p1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hyperlink" Target="http://go/lookbeyondthehoriz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0.xml"/><Relationship Id="rId3" Type="http://schemas.openxmlformats.org/officeDocument/2006/relationships/hyperlink" Target="https://docs.google.com/document/d/1AbJgthk8W00VyI8mCYNReMgipw8qMXBXSKCJ1SWFbgw/edit?resourcekey=0-TZ4I2I89ufKR5vjq51Gx8Q&amp;tab=t.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1.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4.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5.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6.xml"/><Relationship Id="rId3" Type="http://schemas.openxmlformats.org/officeDocument/2006/relationships/hyperlink" Target="https://docs.google.com/presentation/d/1Omr6UMH0Lh4XxEFLWuXcDF75JzF3pYp2UxRsPohK6nE/edit?resourcekey=0-nmhm1_G8Rqncr-YhQ6JDTw#slide=id.g3053e4dc58627e06_1894" TargetMode="External"/><Relationship Id="rId4" Type="http://schemas.openxmlformats.org/officeDocument/2006/relationships/hyperlink" Target="https://docs.google.com/presentation/d/1X5gxGCcFTd3aR4epd41I50Vq_Q-BONxJegwtcx9O-mU/edit#slide=id.g26b02119aad_0_457"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7.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8.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hyperlink" Target="http://go/lookbeyondthehoriz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28.xml"/><Relationship Id="rId3" Type="http://schemas.openxmlformats.org/officeDocument/2006/relationships/hyperlink" Target="http://go/gcmokrtrack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29.xml"/><Relationship Id="rId3" Type="http://schemas.openxmlformats.org/officeDocument/2006/relationships/slide" Target="slide38.xml"/><Relationship Id="rId4" Type="http://schemas.openxmlformats.org/officeDocument/2006/relationships/slide" Target="slide38.xml"/><Relationship Id="rId5" Type="http://schemas.openxmlformats.org/officeDocument/2006/relationships/slide" Target="slide40.xml"/><Relationship Id="rId6"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3.xml"/><Relationship Id="rId3" Type="http://schemas.openxmlformats.org/officeDocument/2006/relationships/image" Target="../media/image2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0.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1.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2.xml"/><Relationship Id="rId3" Type="http://schemas.openxmlformats.org/officeDocument/2006/relationships/hyperlink" Target="https://docs.google.com/presentation/d/1Omr6UMH0Lh4XxEFLWuXcDF75JzF3pYp2UxRsPohK6nE/edit?resourcekey=0-nmhm1_G8Rqncr-YhQ6JDTw#slide=id.g3053e4dc58627e06_1894" TargetMode="External"/><Relationship Id="rId4" Type="http://schemas.openxmlformats.org/officeDocument/2006/relationships/hyperlink" Target="https://docs.google.com/spreadsheets/d/1SXDgNAjB27j6L_jpmgB_UNxKFQHydxg8CGxQtTkst88/edit#gid=2001078527"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9.xml"/><Relationship Id="rId3" Type="http://schemas.openxmlformats.org/officeDocument/2006/relationships/hyperlink" Target="https://docs.google.com/document/d/1MyIkg79eZCIb6rNpCcqELIodz0OM5365rJsEN-M63Xg/edit" TargetMode="Externa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4.xml"/><Relationship Id="rId3" Type="http://schemas.openxmlformats.org/officeDocument/2006/relationships/hyperlink" Target="http://go/gcmokrtracke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40.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1.xml"/><Relationship Id="rId3" Type="http://schemas.openxmlformats.org/officeDocument/2006/relationships/image" Target="../media/image37.png"/><Relationship Id="rId4" Type="http://schemas.openxmlformats.org/officeDocument/2006/relationships/hyperlink" Target="http://go/sunrise-dash" TargetMode="External"/><Relationship Id="rId5" Type="http://schemas.openxmlformats.org/officeDocument/2006/relationships/hyperlink" Target="https://docs.google.com/document/d/1YQkTstwY-Q2vdLbmcEo5IrFPA5nT29M7T316qXi_Wws/edit?tab=t.0#heading=h.b9vl1oqiryqh" TargetMode="External"/><Relationship Id="rId6" Type="http://schemas.openxmlformats.org/officeDocument/2006/relationships/hyperlink" Target="https://docs.google.com/presentation/d/1_RGR5xbB1fPX8xGyvIn15UaScQsVxGP3u0HI8GtIqjY/edit#slide=id.p" TargetMode="External"/><Relationship Id="rId7" Type="http://schemas.openxmlformats.org/officeDocument/2006/relationships/hyperlink" Target="https://docs.google.com/document/d/1Ftsm89_ENhNDPrIzFvc9DISrJCNREs7Eju6hEIK81k4/edit?tab=t.0" TargetMode="External"/><Relationship Id="rId8" Type="http://schemas.openxmlformats.org/officeDocument/2006/relationships/hyperlink" Target="https://docs.google.com/presentation/d/150KOy14AlQfm9lkXW3CEtwCQlfT7Xzi1Bx2sLhTmmkg/edit?resourcekey=0-FLX9SABSWZYtUL4RU6dyow#slide=id.g2675b534f2a_0_29" TargetMode="External"/><Relationship Id="rId9" Type="http://schemas.openxmlformats.org/officeDocument/2006/relationships/hyperlink" Target="https://docs.google.com/presentation/d/1RyPpVbKN8U3ywl4ULvVaeT6oLSJhRj6QnTbFuZO6uC4/edit?resourcekey=0-QDUd48nOEtvitKzUu2Nxbw#slide=id.g29a5308c52d_0_20" TargetMode="External"/><Relationship Id="rId10" Type="http://schemas.openxmlformats.org/officeDocument/2006/relationships/hyperlink" Target="https://docs.google.com/document/d/1Ng6Tx5Xa5OCP83ObSpwIJZFDwnHC1Tw3jKdup5mcZm8/edit?tab=t.0" TargetMode="External"/><Relationship Id="rId11" Type="http://schemas.openxmlformats.org/officeDocument/2006/relationships/hyperlink" Target="https://docs.google.com/document/d/1rUmTiwqaIElyvAkSquH42rrIiWr8s2PczrX4y2jXkzg/edit?tab=t.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3.xml"/><Relationship Id="rId3" Type="http://schemas.openxmlformats.org/officeDocument/2006/relationships/slide" Target="slide4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7.xml"/><Relationship Id="rId3" Type="http://schemas.openxmlformats.org/officeDocument/2006/relationships/hyperlink" Target="https://docs.google.com/spreadsheets/d/1Rr7PxbGGXg5DqZNlpEt3LulNMIIXN6LyZ90Fq98g9Q4/edit?pli=1&amp;resourcekey=0-omtyJu55kw0JAfNNHOqi2Q#gid=121997804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5.xml"/><Relationship Id="rId3" Type="http://schemas.openxmlformats.org/officeDocument/2006/relationships/slide" Target="slide14.xml"/><Relationship Id="rId4" Type="http://schemas.openxmlformats.org/officeDocument/2006/relationships/slide" Target="slide18.xml"/><Relationship Id="rId5" Type="http://schemas.openxmlformats.org/officeDocument/2006/relationships/slide" Target="slide11.xml"/><Relationship Id="rId6" Type="http://schemas.openxmlformats.org/officeDocument/2006/relationships/slide" Target="slide12.xml"/><Relationship Id="rId7" Type="http://schemas.openxmlformats.org/officeDocument/2006/relationships/slide" Target="slide6.xml"/><Relationship Id="rId8" Type="http://schemas.openxmlformats.org/officeDocument/2006/relationships/slide" Target="slide6.xml"/><Relationship Id="rId9" Type="http://schemas.openxmlformats.org/officeDocument/2006/relationships/slide" Target="slide6.xml"/><Relationship Id="rId10" Type="http://schemas.openxmlformats.org/officeDocument/2006/relationships/slide" Target="slide6.xml"/><Relationship Id="rId11" Type="http://schemas.openxmlformats.org/officeDocument/2006/relationships/slide" Target="slide7.xml"/><Relationship Id="rId12" Type="http://schemas.openxmlformats.org/officeDocument/2006/relationships/slide" Target="slide8.xml"/><Relationship Id="rId13" Type="http://schemas.openxmlformats.org/officeDocument/2006/relationships/slide" Target="slide9.xml"/><Relationship Id="rId14" Type="http://schemas.openxmlformats.org/officeDocument/2006/relationships/slide" Target="slide9.xml"/><Relationship Id="rId15" Type="http://schemas.openxmlformats.org/officeDocument/2006/relationships/slide" Target="slide23.xml"/><Relationship Id="rId16" Type="http://schemas.openxmlformats.org/officeDocument/2006/relationships/slide" Target="slide10.xml"/><Relationship Id="rId17" Type="http://schemas.openxmlformats.org/officeDocument/2006/relationships/slide" Target="slide20.xml"/><Relationship Id="rId18" Type="http://schemas.openxmlformats.org/officeDocument/2006/relationships/slide" Target="slide19.xml"/><Relationship Id="rId19"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7.xml"/><Relationship Id="rId3" Type="http://schemas.openxmlformats.org/officeDocument/2006/relationships/hyperlink" Target="https://docs.google.com/document/d/1MyIkg79eZCIb6rNpCcqELIodz0OM5365rJsEN-M63Xg/edit" TargetMode="Externa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8.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9.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207"/>
          <p:cNvSpPr txBox="1"/>
          <p:nvPr/>
        </p:nvSpPr>
        <p:spPr>
          <a:xfrm>
            <a:off x="457200" y="1688650"/>
            <a:ext cx="7411800" cy="20694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b="1" lang="en" sz="3000">
                <a:solidFill>
                  <a:srgbClr val="202124"/>
                </a:solidFill>
                <a:latin typeface="Google Sans"/>
                <a:ea typeface="Google Sans"/>
                <a:cs typeface="Google Sans"/>
                <a:sym typeface="Google Sans"/>
              </a:rPr>
              <a:t>Look Beyond the Horizon</a:t>
            </a:r>
            <a:endParaRPr b="1" sz="30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sz="1600">
                <a:solidFill>
                  <a:srgbClr val="202124"/>
                </a:solidFill>
                <a:latin typeface="Google Sans"/>
                <a:ea typeface="Google Sans"/>
                <a:cs typeface="Google Sans"/>
                <a:sym typeface="Google Sans"/>
              </a:rPr>
              <a:t>Performance Trends Data Pack (</a:t>
            </a:r>
            <a:r>
              <a:rPr i="1" lang="en" sz="1600" u="sng">
                <a:solidFill>
                  <a:schemeClr val="hlink"/>
                </a:solidFill>
                <a:latin typeface="Google Sans"/>
                <a:ea typeface="Google Sans"/>
                <a:cs typeface="Google Sans"/>
                <a:sym typeface="Google Sans"/>
                <a:hlinkClick r:id="rId3"/>
              </a:rPr>
              <a:t>go/lookbeyondthehorizon</a:t>
            </a:r>
            <a:r>
              <a:rPr i="1" lang="en" sz="1600">
                <a:solidFill>
                  <a:srgbClr val="202124"/>
                </a:solidFill>
                <a:latin typeface="Google Sans"/>
                <a:ea typeface="Google Sans"/>
                <a:cs typeface="Google Sans"/>
                <a:sym typeface="Google Sans"/>
              </a:rPr>
              <a:t>)</a:t>
            </a:r>
            <a:endParaRPr i="1" sz="16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2000">
                <a:solidFill>
                  <a:srgbClr val="4285F4"/>
                </a:solidFill>
                <a:latin typeface="Google Sans"/>
                <a:ea typeface="Google Sans"/>
                <a:cs typeface="Google Sans"/>
                <a:sym typeface="Google Sans"/>
              </a:rPr>
              <a:t>24’ Q1 Performance</a:t>
            </a:r>
            <a:endParaRPr b="1"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a:solidFill>
                  <a:srgbClr val="4285F4"/>
                </a:solidFill>
                <a:latin typeface="Google Sans"/>
                <a:ea typeface="Google Sans"/>
                <a:cs typeface="Google Sans"/>
                <a:sym typeface="Google Sans"/>
              </a:rPr>
              <a:t>April 17</a:t>
            </a:r>
            <a:endParaRPr i="1">
              <a:solidFill>
                <a:srgbClr val="4285F4"/>
              </a:solidFill>
              <a:latin typeface="Google Sans"/>
              <a:ea typeface="Google Sans"/>
              <a:cs typeface="Google Sans"/>
              <a:sym typeface="Google Sans"/>
            </a:endParaRPr>
          </a:p>
        </p:txBody>
      </p:sp>
      <p:sp>
        <p:nvSpPr>
          <p:cNvPr id="1710" name="Google Shape;1710;p207"/>
          <p:cNvSpPr txBox="1"/>
          <p:nvPr/>
        </p:nvSpPr>
        <p:spPr>
          <a:xfrm>
            <a:off x="5419450" y="490800"/>
            <a:ext cx="347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accent2"/>
                </a:solidFill>
                <a:latin typeface="Google Sans"/>
                <a:ea typeface="Google Sans"/>
                <a:cs typeface="Google Sans"/>
                <a:sym typeface="Google Sans"/>
              </a:rPr>
              <a:t>Confidential, Internal Use Only</a:t>
            </a:r>
            <a:endParaRPr i="1">
              <a:solidFill>
                <a:schemeClr val="accent2"/>
              </a:solidFill>
              <a:latin typeface="Google Sans"/>
              <a:ea typeface="Google Sans"/>
              <a:cs typeface="Google Sans"/>
              <a:sym typeface="Google Sans"/>
            </a:endParaRPr>
          </a:p>
        </p:txBody>
      </p:sp>
      <p:sp>
        <p:nvSpPr>
          <p:cNvPr id="1711" name="Google Shape;1711;p207"/>
          <p:cNvSpPr txBox="1"/>
          <p:nvPr/>
        </p:nvSpPr>
        <p:spPr>
          <a:xfrm>
            <a:off x="-6575" y="2750"/>
            <a:ext cx="7374000" cy="15003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02124"/>
                </a:solidFill>
                <a:latin typeface="Google Sans"/>
                <a:ea typeface="Google Sans"/>
                <a:cs typeface="Google Sans"/>
                <a:sym typeface="Google Sans"/>
              </a:rPr>
              <a:t>PROJECT LEMUR NOTE: SLIDES 4-23 is final format for MMR, previous session deck is beyond slide 22</a:t>
            </a:r>
            <a:endParaRPr sz="1600">
              <a:solidFill>
                <a:srgbClr val="202124"/>
              </a:solidFill>
              <a:latin typeface="Google Sans"/>
              <a:ea typeface="Google Sans"/>
              <a:cs typeface="Google Sans"/>
              <a:sym typeface="Google Sans"/>
            </a:endParaRPr>
          </a:p>
          <a:p>
            <a:pPr indent="0" lvl="0" marL="0" rtl="0" algn="l">
              <a:spcBef>
                <a:spcPts val="0"/>
              </a:spcBef>
              <a:spcAft>
                <a:spcPts val="0"/>
              </a:spcAft>
              <a:buNone/>
            </a:pPr>
            <a:r>
              <a:t/>
            </a:r>
            <a:endParaRPr sz="1600">
              <a:solidFill>
                <a:srgbClr val="202124"/>
              </a:solidFill>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21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1867" name="Google Shape;1867;p21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868" name="Google Shape;1868;p216"/>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Areas of Escalation by Region</a:t>
            </a:r>
            <a:endParaRPr b="1" sz="1600"/>
          </a:p>
        </p:txBody>
      </p:sp>
      <p:sp>
        <p:nvSpPr>
          <p:cNvPr id="1869" name="Google Shape;1869;p21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870" name="Google Shape;1870;p21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71" name="Google Shape;1871;p216"/>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Escalations</a:t>
            </a:r>
            <a:r>
              <a:rPr lang="en" sz="1000">
                <a:solidFill>
                  <a:srgbClr val="EEEEEE"/>
                </a:solidFill>
                <a:latin typeface="Google Sans"/>
                <a:ea typeface="Google Sans"/>
                <a:cs typeface="Google Sans"/>
                <a:sym typeface="Google Sans"/>
              </a:rPr>
              <a:t>-Are we hearing any major escalations from our regions or global teams around systems, tools, data, operations, etc?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Are the fundamental parts of our plan that are not </a:t>
            </a:r>
            <a:r>
              <a:rPr lang="en" sz="1000">
                <a:solidFill>
                  <a:srgbClr val="EEEEEE"/>
                </a:solidFill>
                <a:latin typeface="Google Sans"/>
                <a:ea typeface="Google Sans"/>
                <a:cs typeface="Google Sans"/>
                <a:sym typeface="Google Sans"/>
              </a:rPr>
              <a:t>working</a:t>
            </a:r>
            <a:r>
              <a:rPr lang="en" sz="1000">
                <a:solidFill>
                  <a:srgbClr val="EEEEEE"/>
                </a:solidFill>
                <a:latin typeface="Google Sans"/>
                <a:ea typeface="Google Sans"/>
                <a:cs typeface="Google Sans"/>
                <a:sym typeface="Google Sans"/>
              </a:rPr>
              <a:t>?</a:t>
            </a:r>
            <a:endParaRPr b="1" sz="1000">
              <a:solidFill>
                <a:srgbClr val="EEEEEE"/>
              </a:solidFill>
              <a:latin typeface="Google Sans"/>
              <a:ea typeface="Google Sans"/>
              <a:cs typeface="Google Sans"/>
              <a:sym typeface="Google Sans"/>
            </a:endParaRPr>
          </a:p>
        </p:txBody>
      </p:sp>
      <p:graphicFrame>
        <p:nvGraphicFramePr>
          <p:cNvPr id="1872" name="Google Shape;1872;p216"/>
          <p:cNvGraphicFramePr/>
          <p:nvPr/>
        </p:nvGraphicFramePr>
        <p:xfrm>
          <a:off x="457175" y="1319225"/>
          <a:ext cx="3000000" cy="3000000"/>
        </p:xfrm>
        <a:graphic>
          <a:graphicData uri="http://schemas.openxmlformats.org/drawingml/2006/table">
            <a:tbl>
              <a:tblPr>
                <a:noFill/>
                <a:tableStyleId>{EDA46378-EC6A-4402-AF1B-E0E7D50AD4B7}</a:tableStyleId>
              </a:tblPr>
              <a:tblGrid>
                <a:gridCol w="791400"/>
                <a:gridCol w="7672125"/>
              </a:tblGrid>
              <a:tr h="388975">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 Escalations</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r>
              <a:tr h="919450">
                <a:tc>
                  <a:txBody>
                    <a:bodyPr/>
                    <a:lstStyle/>
                    <a:p>
                      <a:pPr indent="0" lvl="0" marL="0" rtl="0" algn="l">
                        <a:spcBef>
                          <a:spcPts val="0"/>
                        </a:spcBef>
                        <a:spcAft>
                          <a:spcPts val="0"/>
                        </a:spcAft>
                        <a:buNone/>
                      </a:pPr>
                      <a:r>
                        <a:rPr b="1" lang="en" sz="800">
                          <a:latin typeface="Google Sans"/>
                          <a:ea typeface="Google Sans"/>
                          <a:cs typeface="Google Sans"/>
                          <a:sym typeface="Google Sans"/>
                        </a:rPr>
                        <a:t>All Regions</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rtl="0" algn="l">
                        <a:spcBef>
                          <a:spcPts val="0"/>
                        </a:spcBef>
                        <a:spcAft>
                          <a:spcPts val="0"/>
                        </a:spcAft>
                        <a:buSzPts val="900"/>
                        <a:buFont typeface="Google Sans"/>
                        <a:buChar char="●"/>
                      </a:pPr>
                      <a:r>
                        <a:rPr b="1" lang="en" sz="900" u="sng">
                          <a:solidFill>
                            <a:schemeClr val="hlink"/>
                          </a:solidFill>
                          <a:latin typeface="Google Sans"/>
                          <a:ea typeface="Google Sans"/>
                          <a:cs typeface="Google Sans"/>
                          <a:sym typeface="Google Sans"/>
                          <a:hlinkClick r:id="rId3"/>
                        </a:rPr>
                        <a:t>P1A Market (Startup) Challenges</a:t>
                      </a:r>
                      <a:r>
                        <a:rPr lang="en" sz="900">
                          <a:latin typeface="Google Sans"/>
                          <a:ea typeface="Google Sans"/>
                          <a:cs typeface="Google Sans"/>
                          <a:sym typeface="Google Sans"/>
                        </a:rPr>
                        <a:t> across measurement, routing, tagging and approvals (Challenges shared by all regions): </a:t>
                      </a:r>
                      <a:endParaRPr sz="900">
                        <a:latin typeface="Google Sans"/>
                        <a:ea typeface="Google Sans"/>
                        <a:cs typeface="Google Sans"/>
                        <a:sym typeface="Google Sans"/>
                      </a:endParaRPr>
                    </a:p>
                    <a:p>
                      <a:pPr indent="-273050" lvl="1" marL="914400" rtl="0" algn="l">
                        <a:spcBef>
                          <a:spcPts val="0"/>
                        </a:spcBef>
                        <a:spcAft>
                          <a:spcPts val="0"/>
                        </a:spcAft>
                        <a:buSzPts val="700"/>
                        <a:buFont typeface="Google Sans"/>
                        <a:buChar char="○"/>
                      </a:pPr>
                      <a:r>
                        <a:rPr i="1" lang="en" sz="900">
                          <a:highlight>
                            <a:srgbClr val="FFFFFF"/>
                          </a:highlight>
                          <a:latin typeface="Google Sans"/>
                          <a:ea typeface="Google Sans"/>
                          <a:cs typeface="Google Sans"/>
                          <a:sym typeface="Google Sans"/>
                        </a:rPr>
                        <a:t>Q1 Workshop(s) completed with S&amp;O, DOME &amp; NorthAm Region to identify above ( Reem has plans to speak to these in QMR)</a:t>
                      </a:r>
                      <a:endParaRPr i="1" sz="900">
                        <a:highlight>
                          <a:srgbClr val="FFFFFF"/>
                        </a:highlight>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highlight>
                            <a:srgbClr val="FFFFFF"/>
                          </a:highlight>
                          <a:latin typeface="Google Sans"/>
                          <a:ea typeface="Google Sans"/>
                          <a:cs typeface="Google Sans"/>
                          <a:sym typeface="Google Sans"/>
                        </a:rPr>
                        <a:t>Lack of clarity on CGE R+R </a:t>
                      </a:r>
                      <a:r>
                        <a:rPr lang="en" sz="900">
                          <a:highlight>
                            <a:srgbClr val="FFFFFF"/>
                          </a:highlight>
                          <a:latin typeface="Google Sans"/>
                          <a:ea typeface="Google Sans"/>
                          <a:cs typeface="Google Sans"/>
                          <a:sym typeface="Google Sans"/>
                        </a:rPr>
                        <a:t>across demand gen, lead conversion, and marketing’s contribution/participation</a:t>
                      </a:r>
                      <a:endParaRPr sz="900">
                        <a:highlight>
                          <a:srgbClr val="FFFFFF"/>
                        </a:highlight>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La</a:t>
                      </a:r>
                      <a:r>
                        <a:rPr b="1" lang="en" sz="900">
                          <a:latin typeface="Google Sans"/>
                          <a:ea typeface="Google Sans"/>
                          <a:cs typeface="Google Sans"/>
                          <a:sym typeface="Google Sans"/>
                        </a:rPr>
                        <a:t>ck of ability to connect Marketing annual pipeline targets to Sales' KPI-1 definition</a:t>
                      </a:r>
                      <a:r>
                        <a:rPr lang="en" sz="900">
                          <a:latin typeface="Google Sans"/>
                          <a:ea typeface="Google Sans"/>
                          <a:cs typeface="Google Sans"/>
                          <a:sym typeface="Google Sans"/>
                        </a:rPr>
                        <a:t> (i.e., active pipe + gap); require access to BHI dashboard at minimum and further coordination with Sales</a:t>
                      </a:r>
                      <a:endParaRPr sz="900">
                        <a:highlight>
                          <a:srgbClr val="FFFFFF"/>
                        </a:highlight>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343800">
                <a:tc>
                  <a:txBody>
                    <a:bodyPr/>
                    <a:lstStyle/>
                    <a:p>
                      <a:pPr indent="0" lvl="0" marL="0" rtl="0" algn="l">
                        <a:spcBef>
                          <a:spcPts val="0"/>
                        </a:spcBef>
                        <a:spcAft>
                          <a:spcPts val="0"/>
                        </a:spcAft>
                        <a:buNone/>
                      </a:pPr>
                      <a:r>
                        <a:rPr b="1" lang="en" sz="800">
                          <a:latin typeface="Google Sans"/>
                          <a:ea typeface="Google Sans"/>
                          <a:cs typeface="Google Sans"/>
                          <a:sym typeface="Google Sans"/>
                        </a:rPr>
                        <a:t>EMEA</a:t>
                      </a:r>
                      <a:endParaRPr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Time spent on assigning “high value touch” driven MQLs to QSO’s</a:t>
                      </a:r>
                      <a:r>
                        <a:rPr lang="en" sz="900">
                          <a:latin typeface="Google Sans"/>
                          <a:ea typeface="Google Sans"/>
                          <a:cs typeface="Google Sans"/>
                          <a:sym typeface="Google Sans"/>
                        </a:rPr>
                        <a:t> - promised to be automated back in Sep ‘23, not yet operational (last check with concierge 10-April). Causing for ‘gaps’ of 10-15% in results shown.</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Significantly more time spent this quarter  on SOWs (Deal Desk)</a:t>
                      </a:r>
                      <a:endParaRPr b="1"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xWF related escalations</a:t>
                      </a:r>
                      <a:endParaRPr b="1" sz="900">
                        <a:latin typeface="Google Sans"/>
                        <a:ea typeface="Google Sans"/>
                        <a:cs typeface="Google Sans"/>
                        <a:sym typeface="Google Sans"/>
                      </a:endParaRPr>
                    </a:p>
                    <a:p>
                      <a:pPr indent="-285750" lvl="1" marL="914400" rtl="0" algn="l">
                        <a:spcBef>
                          <a:spcPts val="0"/>
                        </a:spcBef>
                        <a:spcAft>
                          <a:spcPts val="0"/>
                        </a:spcAft>
                        <a:buSzPts val="900"/>
                        <a:buFont typeface="Google Sans"/>
                        <a:buChar char="○"/>
                      </a:pPr>
                      <a:r>
                        <a:rPr lang="en" sz="900">
                          <a:latin typeface="Google Sans"/>
                          <a:ea typeface="Google Sans"/>
                          <a:cs typeface="Google Sans"/>
                          <a:sym typeface="Google Sans"/>
                        </a:rPr>
                        <a:t>Lack of awareness that Vendors can get temp badges for events so they do not need to be escorted by TVCs-how do we communicate this broadly?</a:t>
                      </a:r>
                      <a:endParaRPr sz="900">
                        <a:latin typeface="Google Sans"/>
                        <a:ea typeface="Google Sans"/>
                        <a:cs typeface="Google Sans"/>
                        <a:sym typeface="Google Sans"/>
                      </a:endParaRPr>
                    </a:p>
                    <a:p>
                      <a:pPr indent="-285750" lvl="1" marL="914400" rtl="0" algn="l">
                        <a:spcBef>
                          <a:spcPts val="0"/>
                        </a:spcBef>
                        <a:spcAft>
                          <a:spcPts val="0"/>
                        </a:spcAft>
                        <a:buSzPts val="900"/>
                        <a:buFont typeface="Google Sans"/>
                        <a:buChar char="○"/>
                      </a:pPr>
                      <a:r>
                        <a:rPr lang="en" sz="900">
                          <a:latin typeface="Google Sans"/>
                          <a:ea typeface="Google Sans"/>
                          <a:cs typeface="Google Sans"/>
                          <a:sym typeface="Google Sans"/>
                        </a:rPr>
                        <a:t>Lack of familiarity with employee leave process leaves lots of single points of failure and wasted time coordinating with xWS ticketing to no solution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919450">
                <a:tc>
                  <a:txBody>
                    <a:bodyPr/>
                    <a:lstStyle/>
                    <a:p>
                      <a:pPr indent="0" lvl="0" marL="0" rtl="0" algn="l">
                        <a:spcBef>
                          <a:spcPts val="0"/>
                        </a:spcBef>
                        <a:spcAft>
                          <a:spcPts val="0"/>
                        </a:spcAft>
                        <a:buNone/>
                      </a:pPr>
                      <a:r>
                        <a:rPr b="1" lang="en" sz="800">
                          <a:latin typeface="Google Sans"/>
                          <a:ea typeface="Google Sans"/>
                          <a:cs typeface="Google Sans"/>
                          <a:sym typeface="Google Sans"/>
                        </a:rPr>
                        <a:t>PUB SEC</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Portion (% TBD) of Q1 leads were not scored in Public Sector </a:t>
                      </a:r>
                      <a:r>
                        <a:rPr lang="en" sz="900">
                          <a:latin typeface="Google Sans"/>
                          <a:ea typeface="Google Sans"/>
                          <a:cs typeface="Google Sans"/>
                          <a:sym typeface="Google Sans"/>
                        </a:rPr>
                        <a:t>and we're seeing a YoY decreased in Inquiry &gt; MQL conversion that may have outsized impact on target attainment given A3.0's reliance on inquiries </a:t>
                      </a:r>
                      <a:r>
                        <a:rPr i="1" lang="en" sz="900">
                          <a:latin typeface="Google Sans"/>
                          <a:ea typeface="Google Sans"/>
                          <a:cs typeface="Google Sans"/>
                          <a:sym typeface="Google Sans"/>
                        </a:rPr>
                        <a:t>and</a:t>
                      </a:r>
                      <a:r>
                        <a:rPr lang="en" sz="900">
                          <a:latin typeface="Google Sans"/>
                          <a:ea typeface="Google Sans"/>
                          <a:cs typeface="Google Sans"/>
                          <a:sym typeface="Google Sans"/>
                        </a:rPr>
                        <a:t> SALs. Would love some help identifying root cause and solving.</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Concerned about A3.0’s performance in Federal segmen</a:t>
                      </a:r>
                      <a:r>
                        <a:rPr lang="en" sz="900">
                          <a:latin typeface="Google Sans"/>
                          <a:ea typeface="Google Sans"/>
                          <a:cs typeface="Google Sans"/>
                          <a:sym typeface="Google Sans"/>
                        </a:rPr>
                        <a:t>t - ⅓ of our business but often difficult to collect complete, accurate data. </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lang="en" sz="900">
                          <a:latin typeface="Google Sans"/>
                          <a:ea typeface="Google Sans"/>
                          <a:cs typeface="Google Sans"/>
                          <a:sym typeface="Google Sans"/>
                        </a:rPr>
                        <a:t>Breaking with historical context, </a:t>
                      </a:r>
                      <a:r>
                        <a:rPr b="1" lang="en" sz="900">
                          <a:latin typeface="Google Sans"/>
                          <a:ea typeface="Google Sans"/>
                          <a:cs typeface="Google Sans"/>
                          <a:sym typeface="Google Sans"/>
                        </a:rPr>
                        <a:t>Public Sector was left out initial Next xDR cadence creation, training, etc</a:t>
                      </a:r>
                      <a:r>
                        <a:rPr lang="en" sz="900">
                          <a:latin typeface="Google Sans"/>
                          <a:ea typeface="Google Sans"/>
                          <a:cs typeface="Google Sans"/>
                          <a:sym typeface="Google Sans"/>
                        </a:rPr>
                        <a:t>. Issue was caught and remedied week before Next - ask for more coordination in the future and continued inclusion of Public Sector for assets created centrally.</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21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878" name="Google Shape;1878;p217"/>
          <p:cNvGrpSpPr/>
          <p:nvPr/>
        </p:nvGrpSpPr>
        <p:grpSpPr>
          <a:xfrm>
            <a:off x="985688" y="204788"/>
            <a:ext cx="147775" cy="132240"/>
            <a:chOff x="6337848" y="1577150"/>
            <a:chExt cx="273253" cy="223718"/>
          </a:xfrm>
        </p:grpSpPr>
        <p:sp>
          <p:nvSpPr>
            <p:cNvPr id="1879" name="Google Shape;1879;p217"/>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17"/>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17"/>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2" name="Google Shape;1882;p217"/>
          <p:cNvSpPr txBox="1"/>
          <p:nvPr/>
        </p:nvSpPr>
        <p:spPr>
          <a:xfrm>
            <a:off x="2875075" y="4649225"/>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1883" name="Google Shape;1883;p217"/>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a:t>
            </a:r>
            <a:r>
              <a:rPr b="1" lang="en" sz="1600"/>
              <a:t> - </a:t>
            </a:r>
            <a:r>
              <a:rPr b="1" lang="en" sz="1600"/>
              <a:t>Looking Back</a:t>
            </a:r>
            <a:endParaRPr b="1" sz="1600"/>
          </a:p>
        </p:txBody>
      </p:sp>
      <p:sp>
        <p:nvSpPr>
          <p:cNvPr id="1884" name="Google Shape;1884;p217"/>
          <p:cNvSpPr/>
          <p:nvPr/>
        </p:nvSpPr>
        <p:spPr>
          <a:xfrm>
            <a:off x="409100" y="700600"/>
            <a:ext cx="8584500" cy="414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sp>
        <p:nvSpPr>
          <p:cNvPr id="1885" name="Google Shape;1885;p217"/>
          <p:cNvSpPr txBox="1"/>
          <p:nvPr/>
        </p:nvSpPr>
        <p:spPr>
          <a:xfrm>
            <a:off x="8215250" y="5253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886" name="Google Shape;1886;p217"/>
          <p:cNvSpPr txBox="1"/>
          <p:nvPr/>
        </p:nvSpPr>
        <p:spPr>
          <a:xfrm>
            <a:off x="2875075" y="49149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rgbClr val="EA4335"/>
                </a:solidFill>
                <a:latin typeface="Google Sans"/>
                <a:ea typeface="Google Sans"/>
                <a:cs typeface="Google Sans"/>
                <a:sym typeface="Google Sans"/>
              </a:rPr>
              <a:t>Confidential, Internal Use Only</a:t>
            </a:r>
            <a:endParaRPr i="1" sz="1000">
              <a:solidFill>
                <a:srgbClr val="EA4335"/>
              </a:solidFill>
              <a:latin typeface="Google Sans"/>
              <a:ea typeface="Google Sans"/>
              <a:cs typeface="Google Sans"/>
              <a:sym typeface="Google Sans"/>
            </a:endParaRPr>
          </a:p>
        </p:txBody>
      </p:sp>
      <p:graphicFrame>
        <p:nvGraphicFramePr>
          <p:cNvPr id="1887" name="Google Shape;1887;p217"/>
          <p:cNvGraphicFramePr/>
          <p:nvPr/>
        </p:nvGraphicFramePr>
        <p:xfrm>
          <a:off x="429768" y="1179449"/>
          <a:ext cx="3000000" cy="3000000"/>
        </p:xfrm>
        <a:graphic>
          <a:graphicData uri="http://schemas.openxmlformats.org/drawingml/2006/table">
            <a:tbl>
              <a:tblPr>
                <a:noFill/>
                <a:tableStyleId>{E621E615-8664-40BB-82A3-241909D540A3}</a:tableStyleId>
              </a:tblPr>
              <a:tblGrid>
                <a:gridCol w="2191600"/>
                <a:gridCol w="1264575"/>
                <a:gridCol w="1294250"/>
                <a:gridCol w="1272475"/>
                <a:gridCol w="1272475"/>
                <a:gridCol w="1203025"/>
              </a:tblGrid>
              <a:tr h="201625">
                <a:tc>
                  <a:txBody>
                    <a:bodyPr/>
                    <a:lstStyle/>
                    <a:p>
                      <a:pPr indent="0" lvl="0" marL="0" rtl="0" algn="l">
                        <a:spcBef>
                          <a:spcPts val="0"/>
                        </a:spcBef>
                        <a:spcAft>
                          <a:spcPts val="0"/>
                        </a:spcAft>
                        <a:buNone/>
                      </a:pPr>
                      <a:r>
                        <a:t/>
                      </a:r>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69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April 5)</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F3F3F3"/>
                    </a:solidFill>
                  </a:tcPr>
                </a:tc>
              </a:tr>
              <a:tr h="169025">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$266.3M </a:t>
                      </a:r>
                      <a:r>
                        <a:rPr b="1" lang="en" sz="900">
                          <a:solidFill>
                            <a:schemeClr val="accent2"/>
                          </a:solidFill>
                          <a:latin typeface="Google Sans"/>
                          <a:ea typeface="Google Sans"/>
                          <a:cs typeface="Google Sans"/>
                          <a:sym typeface="Google Sans"/>
                        </a:rPr>
                        <a:t>(89%)</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$232.6M </a:t>
                      </a:r>
                      <a:r>
                        <a:rPr b="1" lang="en" sz="900">
                          <a:solidFill>
                            <a:srgbClr val="34A853"/>
                          </a:solidFill>
                          <a:latin typeface="Google Sans"/>
                          <a:ea typeface="Google Sans"/>
                          <a:cs typeface="Google Sans"/>
                          <a:sym typeface="Google Sans"/>
                        </a:rPr>
                        <a:t>(131%)</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$184.8M </a:t>
                      </a:r>
                      <a:r>
                        <a:rPr b="1" lang="en" sz="900">
                          <a:solidFill>
                            <a:srgbClr val="34A853"/>
                          </a:solidFill>
                          <a:latin typeface="Google Sans"/>
                          <a:ea typeface="Google Sans"/>
                          <a:cs typeface="Google Sans"/>
                          <a:sym typeface="Google Sans"/>
                        </a:rPr>
                        <a:t>(140%)</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$74.6M </a:t>
                      </a:r>
                      <a:r>
                        <a:rPr b="1" lang="en" sz="900">
                          <a:solidFill>
                            <a:srgbClr val="34A853"/>
                          </a:solidFill>
                          <a:latin typeface="Google Sans"/>
                          <a:ea typeface="Google Sans"/>
                          <a:cs typeface="Google Sans"/>
                          <a:sym typeface="Google Sans"/>
                        </a:rPr>
                        <a:t>(123%)</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$763.1M </a:t>
                      </a:r>
                      <a:r>
                        <a:rPr b="1" lang="en" sz="900">
                          <a:solidFill>
                            <a:srgbClr val="34A853"/>
                          </a:solidFill>
                          <a:latin typeface="Google Sans"/>
                          <a:ea typeface="Google Sans"/>
                          <a:cs typeface="Google Sans"/>
                          <a:sym typeface="Google Sans"/>
                        </a:rPr>
                        <a:t>(113%)</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$21.0M </a:t>
                      </a:r>
                      <a:r>
                        <a:rPr b="1" lang="en" sz="900">
                          <a:solidFill>
                            <a:srgbClr val="34A853"/>
                          </a:solidFill>
                          <a:latin typeface="Google Sans"/>
                          <a:ea typeface="Google Sans"/>
                          <a:cs typeface="Google Sans"/>
                          <a:sym typeface="Google Sans"/>
                        </a:rPr>
                        <a:t>(112%)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$28.8M </a:t>
                      </a:r>
                      <a:r>
                        <a:rPr b="1" lang="en" sz="900">
                          <a:solidFill>
                            <a:schemeClr val="accent3"/>
                          </a:solidFill>
                          <a:latin typeface="Google Sans"/>
                          <a:ea typeface="Google Sans"/>
                          <a:cs typeface="Google Sans"/>
                          <a:sym typeface="Google Sans"/>
                        </a:rPr>
                        <a:t>(91%)</a:t>
                      </a:r>
                      <a:endParaRPr>
                        <a:solidFill>
                          <a:schemeClr val="accent3"/>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$30.9M </a:t>
                      </a:r>
                      <a:r>
                        <a:rPr b="1" lang="en" sz="900">
                          <a:solidFill>
                            <a:srgbClr val="34A853"/>
                          </a:solidFill>
                          <a:latin typeface="Google Sans"/>
                          <a:ea typeface="Google Sans"/>
                          <a:cs typeface="Google Sans"/>
                          <a:sym typeface="Google Sans"/>
                        </a:rPr>
                        <a:t>(105%)</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$11.0M </a:t>
                      </a:r>
                      <a:r>
                        <a:rPr b="1" lang="en" sz="900">
                          <a:solidFill>
                            <a:srgbClr val="34A853"/>
                          </a:solidFill>
                          <a:latin typeface="Google Sans"/>
                          <a:ea typeface="Google Sans"/>
                          <a:cs typeface="Google Sans"/>
                          <a:sym typeface="Google Sans"/>
                        </a:rPr>
                        <a:t>(112%)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$91.7M </a:t>
                      </a:r>
                      <a:r>
                        <a:rPr b="1" lang="en" sz="900">
                          <a:solidFill>
                            <a:srgbClr val="34A853"/>
                          </a:solidFill>
                          <a:latin typeface="Google Sans"/>
                          <a:ea typeface="Google Sans"/>
                          <a:cs typeface="Google Sans"/>
                          <a:sym typeface="Google Sans"/>
                        </a:rPr>
                        <a:t>(102%)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 </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$287.3M</a:t>
                      </a:r>
                      <a:r>
                        <a:rPr lang="en" sz="900">
                          <a:solidFill>
                            <a:schemeClr val="accent3"/>
                          </a:solidFill>
                          <a:latin typeface="Google Sans"/>
                          <a:ea typeface="Google Sans"/>
                          <a:cs typeface="Google Sans"/>
                          <a:sym typeface="Google Sans"/>
                        </a:rPr>
                        <a:t> </a:t>
                      </a:r>
                      <a:r>
                        <a:rPr b="1" lang="en" sz="900">
                          <a:solidFill>
                            <a:schemeClr val="accent3"/>
                          </a:solidFill>
                          <a:latin typeface="Google Sans"/>
                          <a:ea typeface="Google Sans"/>
                          <a:cs typeface="Google Sans"/>
                          <a:sym typeface="Google Sans"/>
                        </a:rPr>
                        <a:t>(90%)</a:t>
                      </a:r>
                      <a:endParaRPr>
                        <a:solidFill>
                          <a:schemeClr val="accent3"/>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$261.4M </a:t>
                      </a:r>
                      <a:r>
                        <a:rPr b="1" lang="en" sz="900">
                          <a:solidFill>
                            <a:srgbClr val="34A853"/>
                          </a:solidFill>
                          <a:latin typeface="Google Sans"/>
                          <a:ea typeface="Google Sans"/>
                          <a:cs typeface="Google Sans"/>
                          <a:sym typeface="Google Sans"/>
                        </a:rPr>
                        <a:t>(125%)</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$215.7M </a:t>
                      </a:r>
                      <a:r>
                        <a:rPr b="1" lang="en" sz="900">
                          <a:solidFill>
                            <a:srgbClr val="34A853"/>
                          </a:solidFill>
                          <a:latin typeface="Google Sans"/>
                          <a:ea typeface="Google Sans"/>
                          <a:cs typeface="Google Sans"/>
                          <a:sym typeface="Google Sans"/>
                        </a:rPr>
                        <a:t>(134%)</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$85.6M </a:t>
                      </a:r>
                      <a:r>
                        <a:rPr b="1" lang="en" sz="900">
                          <a:solidFill>
                            <a:srgbClr val="34A853"/>
                          </a:solidFill>
                          <a:latin typeface="Google Sans"/>
                          <a:ea typeface="Google Sans"/>
                          <a:cs typeface="Google Sans"/>
                          <a:sym typeface="Google Sans"/>
                        </a:rPr>
                        <a:t>(122%)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$854.8M </a:t>
                      </a:r>
                      <a:r>
                        <a:rPr b="1" lang="en" sz="900">
                          <a:solidFill>
                            <a:srgbClr val="34A853"/>
                          </a:solidFill>
                          <a:latin typeface="Google Sans"/>
                          <a:ea typeface="Google Sans"/>
                          <a:cs typeface="Google Sans"/>
                          <a:sym typeface="Google Sans"/>
                        </a:rPr>
                        <a:t>(112%)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150150">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$30.7M </a:t>
                      </a:r>
                      <a:r>
                        <a:rPr b="1" lang="en" sz="900">
                          <a:solidFill>
                            <a:srgbClr val="EA4335"/>
                          </a:solidFill>
                          <a:latin typeface="Google Sans"/>
                          <a:ea typeface="Google Sans"/>
                          <a:cs typeface="Google Sans"/>
                          <a:sym typeface="Google Sans"/>
                        </a:rPr>
                        <a:t>(66%)</a:t>
                      </a:r>
                      <a:endParaRPr>
                        <a:solidFill>
                          <a:srgbClr val="EA4335"/>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$38.4M </a:t>
                      </a:r>
                      <a:r>
                        <a:rPr b="1" lang="en" sz="900">
                          <a:solidFill>
                            <a:srgbClr val="34A853"/>
                          </a:solidFill>
                          <a:latin typeface="Google Sans"/>
                          <a:ea typeface="Google Sans"/>
                          <a:cs typeface="Google Sans"/>
                          <a:sym typeface="Google Sans"/>
                        </a:rPr>
                        <a:t>(160%)</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$92.6M </a:t>
                      </a:r>
                      <a:r>
                        <a:rPr b="1" lang="en" sz="900">
                          <a:solidFill>
                            <a:srgbClr val="34A853"/>
                          </a:solidFill>
                          <a:latin typeface="Google Sans"/>
                          <a:ea typeface="Google Sans"/>
                          <a:cs typeface="Google Sans"/>
                          <a:sym typeface="Google Sans"/>
                        </a:rPr>
                        <a:t>(153%)</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$59.2.M </a:t>
                      </a:r>
                      <a:r>
                        <a:rPr b="1" lang="en" sz="900">
                          <a:solidFill>
                            <a:srgbClr val="34A853"/>
                          </a:solidFill>
                          <a:latin typeface="Google Sans"/>
                          <a:ea typeface="Google Sans"/>
                          <a:cs typeface="Google Sans"/>
                          <a:sym typeface="Google Sans"/>
                        </a:rPr>
                        <a:t>(103%)</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$2226M </a:t>
                      </a:r>
                      <a:r>
                        <a:rPr b="1" lang="en" sz="900">
                          <a:solidFill>
                            <a:srgbClr val="34A853"/>
                          </a:solidFill>
                          <a:latin typeface="Google Sans"/>
                          <a:ea typeface="Google Sans"/>
                          <a:cs typeface="Google Sans"/>
                          <a:sym typeface="Google Sans"/>
                        </a:rPr>
                        <a:t>(116%)</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$26.3M </a:t>
                      </a:r>
                      <a:r>
                        <a:rPr b="1" lang="en" sz="900">
                          <a:solidFill>
                            <a:srgbClr val="34A853"/>
                          </a:solidFill>
                          <a:latin typeface="Google Sans"/>
                          <a:ea typeface="Google Sans"/>
                          <a:cs typeface="Google Sans"/>
                          <a:sym typeface="Google Sans"/>
                        </a:rPr>
                        <a:t>(320%)</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$16.3M </a:t>
                      </a:r>
                      <a:r>
                        <a:rPr b="1" lang="en" sz="900">
                          <a:solidFill>
                            <a:srgbClr val="34A853"/>
                          </a:solidFill>
                          <a:latin typeface="Google Sans"/>
                          <a:ea typeface="Google Sans"/>
                          <a:cs typeface="Google Sans"/>
                          <a:sym typeface="Google Sans"/>
                        </a:rPr>
                        <a:t>(154%)</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$20.8M </a:t>
                      </a:r>
                      <a:r>
                        <a:rPr b="1" lang="en" sz="900">
                          <a:solidFill>
                            <a:srgbClr val="34A853"/>
                          </a:solidFill>
                          <a:latin typeface="Google Sans"/>
                          <a:ea typeface="Google Sans"/>
                          <a:cs typeface="Google Sans"/>
                          <a:sym typeface="Google Sans"/>
                        </a:rPr>
                        <a:t>(108%)</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$36.0M </a:t>
                      </a:r>
                      <a:r>
                        <a:rPr b="1" lang="en" sz="900">
                          <a:solidFill>
                            <a:srgbClr val="34A853"/>
                          </a:solidFill>
                          <a:latin typeface="Google Sans"/>
                          <a:ea typeface="Google Sans"/>
                          <a:cs typeface="Google Sans"/>
                          <a:sym typeface="Google Sans"/>
                        </a:rPr>
                        <a:t>(160%)</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$99.3M </a:t>
                      </a:r>
                      <a:r>
                        <a:rPr b="1" lang="en" sz="900">
                          <a:solidFill>
                            <a:srgbClr val="34A853"/>
                          </a:solidFill>
                          <a:latin typeface="Google Sans"/>
                          <a:ea typeface="Google Sans"/>
                          <a:cs typeface="Google Sans"/>
                          <a:sym typeface="Google Sans"/>
                        </a:rPr>
                        <a:t>(164%)</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$57.0M </a:t>
                      </a:r>
                      <a:r>
                        <a:rPr b="1" lang="en" sz="900">
                          <a:solidFill>
                            <a:srgbClr val="34A853"/>
                          </a:solidFill>
                          <a:latin typeface="Google Sans"/>
                          <a:ea typeface="Google Sans"/>
                          <a:cs typeface="Google Sans"/>
                          <a:sym typeface="Google Sans"/>
                        </a:rPr>
                        <a:t>(105%)</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$54.7M </a:t>
                      </a:r>
                      <a:r>
                        <a:rPr b="1" lang="en" sz="900">
                          <a:solidFill>
                            <a:srgbClr val="34A853"/>
                          </a:solidFill>
                          <a:latin typeface="Google Sans"/>
                          <a:ea typeface="Google Sans"/>
                          <a:cs typeface="Google Sans"/>
                          <a:sym typeface="Google Sans"/>
                        </a:rPr>
                        <a:t>(158%)</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$113.4M </a:t>
                      </a:r>
                      <a:r>
                        <a:rPr b="1" lang="en" sz="900">
                          <a:solidFill>
                            <a:srgbClr val="34A853"/>
                          </a:solidFill>
                          <a:latin typeface="Google Sans"/>
                          <a:ea typeface="Google Sans"/>
                          <a:cs typeface="Google Sans"/>
                          <a:sym typeface="Google Sans"/>
                        </a:rPr>
                        <a:t>(142%)</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$95.2M </a:t>
                      </a:r>
                      <a:r>
                        <a:rPr b="1" lang="en" sz="900">
                          <a:solidFill>
                            <a:srgbClr val="34A853"/>
                          </a:solidFill>
                          <a:latin typeface="Google Sans"/>
                          <a:ea typeface="Google Sans"/>
                          <a:cs typeface="Google Sans"/>
                          <a:sym typeface="Google Sans"/>
                        </a:rPr>
                        <a:t>(119%)</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$321.9M </a:t>
                      </a:r>
                      <a:r>
                        <a:rPr b="1" lang="en" sz="900">
                          <a:solidFill>
                            <a:srgbClr val="34A853"/>
                          </a:solidFill>
                          <a:latin typeface="Google Sans"/>
                          <a:ea typeface="Google Sans"/>
                          <a:cs typeface="Google Sans"/>
                          <a:sym typeface="Google Sans"/>
                        </a:rPr>
                        <a:t>(127%)</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888" name="Google Shape;1888;p217"/>
          <p:cNvSpPr/>
          <p:nvPr/>
        </p:nvSpPr>
        <p:spPr>
          <a:xfrm>
            <a:off x="444750" y="3605639"/>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89" name="Google Shape;1889;p217"/>
          <p:cNvSpPr/>
          <p:nvPr/>
        </p:nvSpPr>
        <p:spPr>
          <a:xfrm>
            <a:off x="444750" y="4211195"/>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890" name="Google Shape;1890;p217"/>
          <p:cNvGraphicFramePr/>
          <p:nvPr/>
        </p:nvGraphicFramePr>
        <p:xfrm>
          <a:off x="662838" y="3445964"/>
          <a:ext cx="3000000" cy="3000000"/>
        </p:xfrm>
        <a:graphic>
          <a:graphicData uri="http://schemas.openxmlformats.org/drawingml/2006/table">
            <a:tbl>
              <a:tblPr>
                <a:noFill/>
                <a:tableStyleId>{EDA46378-EC6A-4402-AF1B-E0E7D50AD4B7}</a:tableStyleId>
              </a:tblPr>
              <a:tblGrid>
                <a:gridCol w="1964450"/>
                <a:gridCol w="6300875"/>
              </a:tblGrid>
              <a:tr h="354400">
                <a:tc>
                  <a:txBody>
                    <a:bodyPr/>
                    <a:lstStyle/>
                    <a:p>
                      <a:pPr indent="0" lvl="0" marL="0" rtl="0" algn="l">
                        <a:spcBef>
                          <a:spcPts val="0"/>
                        </a:spcBef>
                        <a:spcAft>
                          <a:spcPts val="0"/>
                        </a:spcAft>
                        <a:buNone/>
                      </a:pPr>
                      <a:r>
                        <a:rPr b="1" lang="en" sz="900">
                          <a:latin typeface="Google Sans"/>
                          <a:ea typeface="Google Sans"/>
                          <a:cs typeface="Google Sans"/>
                          <a:sym typeface="Google Sans"/>
                        </a:rPr>
                        <a:t>Global: </a:t>
                      </a:r>
                      <a:r>
                        <a:rPr lang="en" sz="900">
                          <a:latin typeface="Google Sans"/>
                          <a:ea typeface="Google Sans"/>
                          <a:cs typeface="Google Sans"/>
                          <a:sym typeface="Google Sans"/>
                        </a:rPr>
                        <a:t>meets Q1 targets (112% GCP and 127% GWS)</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Highlights  </a:t>
                      </a:r>
                      <a:r>
                        <a:rPr lang="en" sz="800">
                          <a:latin typeface="Google Sans"/>
                          <a:ea typeface="Google Sans"/>
                          <a:cs typeface="Google Sans"/>
                          <a:sym typeface="Google Sans"/>
                        </a:rPr>
                        <a:t>- Overall strong performance across regions, product, and segments; seeing performance improvements through data hygiene and tagging audit efforts; Whale deals continue to be influential in pipeline attainment (e.g., from Netpremacy &amp; Bechtle in EMEA; MediaAgility &amp; MCI in JAPAC)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62325">
                <a:tc>
                  <a:txBody>
                    <a:bodyPr/>
                    <a:lstStyle/>
                    <a:p>
                      <a:pPr indent="0" lvl="0" marL="0" rtl="0" algn="l">
                        <a:spcBef>
                          <a:spcPts val="0"/>
                        </a:spcBef>
                        <a:spcAft>
                          <a:spcPts val="0"/>
                        </a:spcAft>
                        <a:buNone/>
                      </a:pPr>
                      <a:r>
                        <a:rPr b="1" lang="en" sz="900">
                          <a:latin typeface="Google Sans"/>
                          <a:ea typeface="Google Sans"/>
                          <a:cs typeface="Google Sans"/>
                          <a:sym typeface="Google Sans"/>
                        </a:rPr>
                        <a:t>NORTHAM: </a:t>
                      </a:r>
                      <a:r>
                        <a:rPr lang="en" sz="900">
                          <a:latin typeface="Google Sans"/>
                          <a:ea typeface="Google Sans"/>
                          <a:cs typeface="Google Sans"/>
                          <a:sym typeface="Google Sans"/>
                        </a:rPr>
                        <a:t>Named underperformed </a:t>
                      </a:r>
                      <a:r>
                        <a:rPr lang="en" sz="900">
                          <a:latin typeface="Google Sans"/>
                          <a:ea typeface="Google Sans"/>
                          <a:cs typeface="Google Sans"/>
                          <a:sym typeface="Google Sans"/>
                        </a:rPr>
                        <a:t>for GCP &amp; GWS </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Lowlights - </a:t>
                      </a:r>
                      <a:r>
                        <a:rPr lang="en" sz="800">
                          <a:latin typeface="Google Sans"/>
                          <a:ea typeface="Google Sans"/>
                          <a:cs typeface="Google Sans"/>
                          <a:sym typeface="Google Sans"/>
                        </a:rPr>
                        <a:t>Northam overall performance improved significantly, but Named segment remained soft at 89% attainment for GCP and 66% for GWS as many partners earmarking funds for Next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Mitigants (more to follow): </a:t>
                      </a:r>
                      <a:r>
                        <a:rPr lang="en" sz="800">
                          <a:latin typeface="Google Sans"/>
                          <a:ea typeface="Google Sans"/>
                          <a:cs typeface="Google Sans"/>
                          <a:sym typeface="Google Sans"/>
                        </a:rPr>
                        <a:t>Expect attainment to catch up significantly after Next to catch up to paced target  by end of H1 </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54400">
                <a:tc>
                  <a:txBody>
                    <a:bodyPr/>
                    <a:lstStyle/>
                    <a:p>
                      <a:pPr indent="0" lvl="0" marL="0" rtl="0" algn="l">
                        <a:spcBef>
                          <a:spcPts val="0"/>
                        </a:spcBef>
                        <a:spcAft>
                          <a:spcPts val="0"/>
                        </a:spcAft>
                        <a:buNone/>
                      </a:pPr>
                      <a:r>
                        <a:rPr b="1" lang="en" sz="900">
                          <a:latin typeface="Google Sans"/>
                          <a:ea typeface="Google Sans"/>
                          <a:cs typeface="Google Sans"/>
                          <a:sym typeface="Google Sans"/>
                        </a:rPr>
                        <a:t>LATAM: </a:t>
                      </a:r>
                      <a:r>
                        <a:rPr lang="en" sz="900">
                          <a:latin typeface="Google Sans"/>
                          <a:ea typeface="Google Sans"/>
                          <a:cs typeface="Google Sans"/>
                          <a:sym typeface="Google Sans"/>
                        </a:rPr>
                        <a:t>meets Q1 targets</a:t>
                      </a:r>
                      <a:r>
                        <a:rPr lang="en" sz="900">
                          <a:latin typeface="Google Sans"/>
                          <a:ea typeface="Google Sans"/>
                          <a:cs typeface="Google Sans"/>
                          <a:sym typeface="Google Sans"/>
                        </a:rPr>
                        <a:t> despite delayed fund allocation</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Highlights </a:t>
                      </a:r>
                      <a:r>
                        <a:rPr lang="en" sz="800">
                          <a:latin typeface="Google Sans"/>
                          <a:ea typeface="Google Sans"/>
                          <a:cs typeface="Google Sans"/>
                          <a:sym typeface="Google Sans"/>
                        </a:rPr>
                        <a:t> - Despite delayed fund allocations in Jan/Feb, performance caught up through PMM/PDM collaboration and strong PS sales engagement helped</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91" name="Google Shape;1891;p217"/>
          <p:cNvSpPr/>
          <p:nvPr/>
        </p:nvSpPr>
        <p:spPr>
          <a:xfrm>
            <a:off x="2629925" y="1776350"/>
            <a:ext cx="1256100" cy="237000"/>
          </a:xfrm>
          <a:prstGeom prst="rect">
            <a:avLst/>
          </a:prstGeom>
          <a:noFill/>
          <a:ln cap="flat" cmpd="sng" w="28575">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92" name="Google Shape;1892;p217"/>
          <p:cNvSpPr/>
          <p:nvPr/>
        </p:nvSpPr>
        <p:spPr>
          <a:xfrm>
            <a:off x="2532900" y="226446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93" name="Google Shape;1893;p217"/>
          <p:cNvSpPr/>
          <p:nvPr/>
        </p:nvSpPr>
        <p:spPr>
          <a:xfrm>
            <a:off x="444750" y="4680414"/>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894" name="Google Shape;1894;p217"/>
          <p:cNvSpPr/>
          <p:nvPr/>
        </p:nvSpPr>
        <p:spPr>
          <a:xfrm>
            <a:off x="6453850" y="1798325"/>
            <a:ext cx="1256100" cy="158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95" name="Google Shape;1895;p217"/>
          <p:cNvSpPr/>
          <p:nvPr/>
        </p:nvSpPr>
        <p:spPr>
          <a:xfrm>
            <a:off x="6452675" y="17287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896" name="Google Shape;1896;p217"/>
          <p:cNvSpPr/>
          <p:nvPr/>
        </p:nvSpPr>
        <p:spPr>
          <a:xfrm>
            <a:off x="7725150" y="1798325"/>
            <a:ext cx="1195800" cy="158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97" name="Google Shape;1897;p217"/>
          <p:cNvSpPr/>
          <p:nvPr/>
        </p:nvSpPr>
        <p:spPr>
          <a:xfrm>
            <a:off x="7725150" y="1728725"/>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98" name="Google Shape;1898;p217"/>
          <p:cNvSpPr/>
          <p:nvPr/>
        </p:nvSpPr>
        <p:spPr>
          <a:xfrm>
            <a:off x="2629925" y="2684863"/>
            <a:ext cx="1256100" cy="237000"/>
          </a:xfrm>
          <a:prstGeom prst="rect">
            <a:avLst/>
          </a:prstGeom>
          <a:noFill/>
          <a:ln cap="flat" cmpd="sng" w="28575">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21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04" name="Google Shape;1904;p218"/>
          <p:cNvGrpSpPr/>
          <p:nvPr/>
        </p:nvGrpSpPr>
        <p:grpSpPr>
          <a:xfrm>
            <a:off x="985688" y="204788"/>
            <a:ext cx="147775" cy="132240"/>
            <a:chOff x="6337848" y="1577150"/>
            <a:chExt cx="273253" cy="223718"/>
          </a:xfrm>
        </p:grpSpPr>
        <p:sp>
          <p:nvSpPr>
            <p:cNvPr id="1905" name="Google Shape;1905;p218"/>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18"/>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18"/>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8" name="Google Shape;1908;p218"/>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GCP Source Demand Performance</a:t>
            </a:r>
            <a:r>
              <a:rPr b="1" lang="en" sz="1600"/>
              <a:t> - </a:t>
            </a:r>
            <a:r>
              <a:rPr b="1" lang="en" sz="1600"/>
              <a:t>Looking Ahead</a:t>
            </a:r>
            <a:endParaRPr b="1" sz="1600"/>
          </a:p>
        </p:txBody>
      </p:sp>
      <p:sp>
        <p:nvSpPr>
          <p:cNvPr id="1909" name="Google Shape;1909;p218"/>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graphicFrame>
        <p:nvGraphicFramePr>
          <p:cNvPr id="1910" name="Google Shape;1910;p218"/>
          <p:cNvGraphicFramePr/>
          <p:nvPr/>
        </p:nvGraphicFramePr>
        <p:xfrm>
          <a:off x="422293" y="1344168"/>
          <a:ext cx="3000000" cy="3000000"/>
        </p:xfrm>
        <a:graphic>
          <a:graphicData uri="http://schemas.openxmlformats.org/drawingml/2006/table">
            <a:tbl>
              <a:tblPr>
                <a:noFill/>
                <a:tableStyleId>{E621E615-8664-40BB-82A3-241909D540A3}</a:tableStyleId>
              </a:tblPr>
              <a:tblGrid>
                <a:gridCol w="2355125"/>
                <a:gridCol w="1252600"/>
                <a:gridCol w="1268275"/>
                <a:gridCol w="1198475"/>
                <a:gridCol w="1268300"/>
                <a:gridCol w="1241725"/>
              </a:tblGrid>
              <a:tr h="210300">
                <a:tc>
                  <a:txBody>
                    <a:bodyPr/>
                    <a:lstStyle/>
                    <a:p>
                      <a:pPr indent="0" lvl="0" marL="0" rtl="0" algn="l">
                        <a:spcBef>
                          <a:spcPts val="0"/>
                        </a:spcBef>
                        <a:spcAft>
                          <a:spcPts val="0"/>
                        </a:spcAft>
                        <a:buNone/>
                      </a:pPr>
                      <a:r>
                        <a:t/>
                      </a:r>
                      <a:endParaRPr sz="800"/>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r>
              <a:tr h="1521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solidFill>
                      <a:srgbClr val="EFEFEF"/>
                    </a:solidFill>
                  </a:tcPr>
                </a:tc>
              </a:tr>
              <a:tr h="168100">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b="1" sz="7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$4.1M </a:t>
                      </a:r>
                      <a:r>
                        <a:rPr b="1" lang="en" sz="900">
                          <a:solidFill>
                            <a:srgbClr val="34A853"/>
                          </a:solidFill>
                          <a:latin typeface="Google Sans"/>
                          <a:ea typeface="Google Sans"/>
                          <a:cs typeface="Google Sans"/>
                          <a:sym typeface="Google Sans"/>
                        </a:rPr>
                        <a:t>(100%)</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$2.2M </a:t>
                      </a:r>
                      <a:r>
                        <a:rPr b="1" lang="en" sz="900">
                          <a:solidFill>
                            <a:srgbClr val="34A853"/>
                          </a:solidFill>
                          <a:latin typeface="Google Sans"/>
                          <a:ea typeface="Google Sans"/>
                          <a:cs typeface="Google Sans"/>
                          <a:sym typeface="Google Sans"/>
                        </a:rPr>
                        <a:t>(103%)</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$2.1M </a:t>
                      </a:r>
                      <a:r>
                        <a:rPr b="1" lang="en" sz="900">
                          <a:solidFill>
                            <a:srgbClr val="34A853"/>
                          </a:solidFill>
                          <a:latin typeface="Google Sans"/>
                          <a:ea typeface="Google Sans"/>
                          <a:cs typeface="Google Sans"/>
                          <a:sym typeface="Google Sans"/>
                        </a:rPr>
                        <a:t>(100%)</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$884.5K</a:t>
                      </a:r>
                      <a:r>
                        <a:rPr b="1" lang="en" sz="900">
                          <a:solidFill>
                            <a:srgbClr val="34A853"/>
                          </a:solidFill>
                          <a:latin typeface="Google Sans"/>
                          <a:ea typeface="Google Sans"/>
                          <a:cs typeface="Google Sans"/>
                          <a:sym typeface="Google Sans"/>
                        </a:rPr>
                        <a:t> (103%)</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$9.25M </a:t>
                      </a:r>
                      <a:r>
                        <a:rPr b="1" lang="en" sz="900">
                          <a:solidFill>
                            <a:srgbClr val="34A853"/>
                          </a:solidFill>
                          <a:latin typeface="Google Sans"/>
                          <a:ea typeface="Google Sans"/>
                          <a:cs typeface="Google Sans"/>
                          <a:sym typeface="Google Sans"/>
                        </a:rPr>
                        <a:t>(101%)</a:t>
                      </a:r>
                      <a:endParaRPr b="1" sz="900">
                        <a:solidFill>
                          <a:srgbClr val="34A853"/>
                        </a:solidFill>
                        <a:latin typeface="Google Sans"/>
                        <a:ea typeface="Google Sans"/>
                        <a:cs typeface="Google Sans"/>
                        <a:sym typeface="Google Sans"/>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$27 </a:t>
                      </a:r>
                      <a:r>
                        <a:rPr b="1" lang="en" sz="900">
                          <a:solidFill>
                            <a:srgbClr val="34A853"/>
                          </a:solidFill>
                          <a:latin typeface="Google Sans"/>
                          <a:ea typeface="Google Sans"/>
                          <a:cs typeface="Google Sans"/>
                          <a:sym typeface="Google Sans"/>
                        </a:rPr>
                        <a:t>(440%)</a:t>
                      </a:r>
                      <a:endParaRPr b="1"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$29 </a:t>
                      </a:r>
                      <a:r>
                        <a:rPr b="1" lang="en" sz="900">
                          <a:solidFill>
                            <a:srgbClr val="34A853"/>
                          </a:solidFill>
                          <a:latin typeface="Google Sans"/>
                          <a:ea typeface="Google Sans"/>
                          <a:cs typeface="Google Sans"/>
                          <a:sym typeface="Google Sans"/>
                        </a:rPr>
                        <a:t>(38.1%)</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$19</a:t>
                      </a:r>
                      <a:r>
                        <a:rPr b="1" lang="en" sz="900">
                          <a:solidFill>
                            <a:srgbClr val="34A853"/>
                          </a:solidFill>
                          <a:latin typeface="Google Sans"/>
                          <a:ea typeface="Google Sans"/>
                          <a:cs typeface="Google Sans"/>
                          <a:sym typeface="Google Sans"/>
                        </a:rPr>
                        <a:t>(150%)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$36 </a:t>
                      </a:r>
                      <a:r>
                        <a:rPr b="1" lang="en" sz="900">
                          <a:solidFill>
                            <a:srgbClr val="34A853"/>
                          </a:solidFill>
                          <a:latin typeface="Google Sans"/>
                          <a:ea typeface="Google Sans"/>
                          <a:cs typeface="Google Sans"/>
                          <a:sym typeface="Google Sans"/>
                        </a:rPr>
                        <a:t>(200%)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$23 </a:t>
                      </a:r>
                      <a:r>
                        <a:rPr b="1" lang="en" sz="900">
                          <a:solidFill>
                            <a:srgbClr val="34A853"/>
                          </a:solidFill>
                          <a:latin typeface="Google Sans"/>
                          <a:ea typeface="Google Sans"/>
                          <a:cs typeface="Google Sans"/>
                          <a:sym typeface="Google Sans"/>
                        </a:rPr>
                        <a:t>(156%)</a:t>
                      </a:r>
                      <a:endParaRPr sz="900">
                        <a:solidFill>
                          <a:srgbClr val="34A853"/>
                        </a:solidFill>
                        <a:latin typeface="Google Sans"/>
                        <a:ea typeface="Google Sans"/>
                        <a:cs typeface="Google Sans"/>
                        <a:sym typeface="Google Sans"/>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893 </a:t>
                      </a:r>
                      <a:r>
                        <a:rPr b="1" lang="en" sz="900">
                          <a:solidFill>
                            <a:srgbClr val="202124"/>
                          </a:solidFill>
                          <a:latin typeface="Google Sans"/>
                          <a:ea typeface="Google Sans"/>
                          <a:cs typeface="Google Sans"/>
                          <a:sym typeface="Google Sans"/>
                        </a:rPr>
                        <a:t>(28%)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615 </a:t>
                      </a:r>
                      <a:r>
                        <a:rPr b="1" lang="en" sz="900">
                          <a:solidFill>
                            <a:srgbClr val="202124"/>
                          </a:solidFill>
                          <a:latin typeface="Google Sans"/>
                          <a:ea typeface="Google Sans"/>
                          <a:cs typeface="Google Sans"/>
                          <a:sym typeface="Google Sans"/>
                        </a:rPr>
                        <a:t>(17%)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386</a:t>
                      </a:r>
                      <a:r>
                        <a:rPr b="1" lang="en" sz="900">
                          <a:solidFill>
                            <a:srgbClr val="202124"/>
                          </a:solidFill>
                          <a:latin typeface="Google Sans"/>
                          <a:ea typeface="Google Sans"/>
                          <a:cs typeface="Google Sans"/>
                          <a:sym typeface="Google Sans"/>
                        </a:rPr>
                        <a:t> (13%)</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193 </a:t>
                      </a:r>
                      <a:r>
                        <a:rPr b="1" lang="en" sz="900">
                          <a:solidFill>
                            <a:srgbClr val="202124"/>
                          </a:solidFill>
                          <a:latin typeface="Google Sans"/>
                          <a:ea typeface="Google Sans"/>
                          <a:cs typeface="Google Sans"/>
                          <a:sym typeface="Google Sans"/>
                        </a:rPr>
                        <a:t>(10%)</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2087 </a:t>
                      </a:r>
                      <a:r>
                        <a:rPr b="1" lang="en" sz="900">
                          <a:solidFill>
                            <a:srgbClr val="202124"/>
                          </a:solidFill>
                          <a:latin typeface="Google Sans"/>
                          <a:ea typeface="Google Sans"/>
                          <a:cs typeface="Google Sans"/>
                          <a:sym typeface="Google Sans"/>
                        </a:rPr>
                        <a:t>(18%)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$146M </a:t>
                      </a:r>
                      <a:r>
                        <a:rPr b="1" lang="en" sz="900">
                          <a:solidFill>
                            <a:srgbClr val="202124"/>
                          </a:solidFill>
                          <a:latin typeface="Google Sans"/>
                          <a:ea typeface="Google Sans"/>
                          <a:cs typeface="Google Sans"/>
                          <a:sym typeface="Google Sans"/>
                        </a:rPr>
                        <a:t>(38%)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$183M </a:t>
                      </a:r>
                      <a:r>
                        <a:rPr b="1" lang="en" sz="900">
                          <a:solidFill>
                            <a:srgbClr val="202124"/>
                          </a:solidFill>
                          <a:latin typeface="Google Sans"/>
                          <a:ea typeface="Google Sans"/>
                          <a:cs typeface="Google Sans"/>
                          <a:sym typeface="Google Sans"/>
                        </a:rPr>
                        <a:t>(63%)</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$138M </a:t>
                      </a:r>
                      <a:r>
                        <a:rPr b="1" lang="en" sz="900">
                          <a:solidFill>
                            <a:srgbClr val="202124"/>
                          </a:solidFill>
                          <a:latin typeface="Google Sans"/>
                          <a:ea typeface="Google Sans"/>
                          <a:cs typeface="Google Sans"/>
                          <a:sym typeface="Google Sans"/>
                        </a:rPr>
                        <a:t>(53%)</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$52M</a:t>
                      </a:r>
                      <a:r>
                        <a:rPr b="1" lang="en" sz="900">
                          <a:solidFill>
                            <a:srgbClr val="202124"/>
                          </a:solidFill>
                          <a:latin typeface="Google Sans"/>
                          <a:ea typeface="Google Sans"/>
                          <a:cs typeface="Google Sans"/>
                          <a:sym typeface="Google Sans"/>
                        </a:rPr>
                        <a:t> (44%)</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$519M</a:t>
                      </a:r>
                      <a:r>
                        <a:rPr b="1" lang="en" sz="900">
                          <a:solidFill>
                            <a:srgbClr val="202124"/>
                          </a:solidFill>
                          <a:latin typeface="Google Sans"/>
                          <a:ea typeface="Google Sans"/>
                          <a:cs typeface="Google Sans"/>
                          <a:sym typeface="Google Sans"/>
                        </a:rPr>
                        <a:t> (49%)</a:t>
                      </a:r>
                      <a:endParaRPr b="1">
                        <a:solidFill>
                          <a:srgbClr val="202124"/>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EFEFEF"/>
                    </a:solidFill>
                  </a:tcPr>
                </a:tc>
              </a:tr>
            </a:tbl>
          </a:graphicData>
        </a:graphic>
      </p:graphicFrame>
      <p:sp>
        <p:nvSpPr>
          <p:cNvPr id="1911" name="Google Shape;1911;p218"/>
          <p:cNvSpPr txBox="1"/>
          <p:nvPr/>
        </p:nvSpPr>
        <p:spPr>
          <a:xfrm>
            <a:off x="0" y="4800450"/>
            <a:ext cx="2459700" cy="347400"/>
          </a:xfrm>
          <a:prstGeom prst="rect">
            <a:avLst/>
          </a:prstGeom>
          <a:noFill/>
          <a:ln>
            <a:noFill/>
          </a:ln>
        </p:spPr>
        <p:txBody>
          <a:bodyPr anchorCtr="0" anchor="t" bIns="91425" lIns="91425" spcFirstLastPara="1" rIns="91425" wrap="square" tIns="91425">
            <a:normAutofit fontScale="77500"/>
          </a:bodyPr>
          <a:lstStyle/>
          <a:p>
            <a:pPr indent="0" lvl="0" marL="0" rtl="0" algn="l">
              <a:lnSpc>
                <a:spcPct val="80000"/>
              </a:lnSpc>
              <a:spcBef>
                <a:spcPts val="0"/>
              </a:spcBef>
              <a:spcAft>
                <a:spcPts val="0"/>
              </a:spcAft>
              <a:buSzPct val="102666"/>
              <a:buNone/>
            </a:pPr>
            <a:r>
              <a:rPr b="1" i="1" lang="en" sz="750">
                <a:latin typeface="Google Sans"/>
                <a:ea typeface="Google Sans"/>
                <a:cs typeface="Google Sans"/>
                <a:sym typeface="Google Sans"/>
              </a:rPr>
              <a:t>*Partners are eligible to move pipeline from stage 0 to stage 1</a:t>
            </a:r>
            <a:endParaRPr b="1" i="1" sz="750">
              <a:latin typeface="Google Sans"/>
              <a:ea typeface="Google Sans"/>
              <a:cs typeface="Google Sans"/>
              <a:sym typeface="Google Sans"/>
            </a:endParaRPr>
          </a:p>
          <a:p>
            <a:pPr indent="0" lvl="0" marL="0" rtl="0" algn="l">
              <a:lnSpc>
                <a:spcPct val="80000"/>
              </a:lnSpc>
              <a:spcBef>
                <a:spcPts val="0"/>
              </a:spcBef>
              <a:spcAft>
                <a:spcPts val="0"/>
              </a:spcAft>
              <a:buSzPct val="102666"/>
              <a:buNone/>
            </a:pPr>
            <a:r>
              <a:rPr b="1" i="1" lang="en" sz="750">
                <a:latin typeface="Google Sans"/>
                <a:ea typeface="Google Sans"/>
                <a:cs typeface="Google Sans"/>
                <a:sym typeface="Google Sans"/>
              </a:rPr>
              <a:t>** Stage 00 Opportunities in stage 0 for &gt;30 Days</a:t>
            </a:r>
            <a:endParaRPr b="1" i="1" sz="750">
              <a:latin typeface="Google Sans"/>
              <a:ea typeface="Google Sans"/>
              <a:cs typeface="Google Sans"/>
              <a:sym typeface="Google Sans"/>
            </a:endParaRPr>
          </a:p>
        </p:txBody>
      </p:sp>
      <p:sp>
        <p:nvSpPr>
          <p:cNvPr id="1912" name="Google Shape;1912;p218"/>
          <p:cNvSpPr txBox="1"/>
          <p:nvPr/>
        </p:nvSpPr>
        <p:spPr>
          <a:xfrm>
            <a:off x="2777425" y="487365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rgbClr val="EA4335"/>
                </a:solidFill>
                <a:latin typeface="Google Sans"/>
                <a:ea typeface="Google Sans"/>
                <a:cs typeface="Google Sans"/>
                <a:sym typeface="Google Sans"/>
              </a:rPr>
              <a:t>Confidential, Internal Use Only</a:t>
            </a:r>
            <a:endParaRPr i="1" sz="1000">
              <a:solidFill>
                <a:srgbClr val="EA4335"/>
              </a:solidFill>
              <a:latin typeface="Google Sans"/>
              <a:ea typeface="Google Sans"/>
              <a:cs typeface="Google Sans"/>
              <a:sym typeface="Google Sans"/>
            </a:endParaRPr>
          </a:p>
        </p:txBody>
      </p:sp>
      <p:sp>
        <p:nvSpPr>
          <p:cNvPr id="1913" name="Google Shape;1913;p218"/>
          <p:cNvSpPr/>
          <p:nvPr/>
        </p:nvSpPr>
        <p:spPr>
          <a:xfrm>
            <a:off x="368550" y="32331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14" name="Google Shape;1914;p218"/>
          <p:cNvSpPr/>
          <p:nvPr/>
        </p:nvSpPr>
        <p:spPr>
          <a:xfrm>
            <a:off x="368550" y="37825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15" name="Google Shape;1915;p218"/>
          <p:cNvSpPr/>
          <p:nvPr/>
        </p:nvSpPr>
        <p:spPr>
          <a:xfrm>
            <a:off x="2777425" y="2192650"/>
            <a:ext cx="6229500" cy="23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16" name="Google Shape;1916;p218"/>
          <p:cNvSpPr/>
          <p:nvPr/>
        </p:nvSpPr>
        <p:spPr>
          <a:xfrm>
            <a:off x="2507125" y="22013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graphicFrame>
        <p:nvGraphicFramePr>
          <p:cNvPr id="1917" name="Google Shape;1917;p218"/>
          <p:cNvGraphicFramePr/>
          <p:nvPr/>
        </p:nvGraphicFramePr>
        <p:xfrm>
          <a:off x="662838" y="3038300"/>
          <a:ext cx="3000000" cy="3000000"/>
        </p:xfrm>
        <a:graphic>
          <a:graphicData uri="http://schemas.openxmlformats.org/drawingml/2006/table">
            <a:tbl>
              <a:tblPr>
                <a:noFill/>
                <a:tableStyleId>{EDA46378-EC6A-4402-AF1B-E0E7D50AD4B7}</a:tableStyleId>
              </a:tblPr>
              <a:tblGrid>
                <a:gridCol w="1359925"/>
                <a:gridCol w="6905400"/>
              </a:tblGrid>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Strong momentum from events</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“Hockey stick” growth within H1 2024 cycle expected to accelerate in Q2 with heavy slate of event scheduled (e.g., summits in JAPAC &amp; EMEA, Next)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Next:</a:t>
                      </a:r>
                      <a:r>
                        <a:rPr lang="en" sz="800">
                          <a:latin typeface="Google Sans"/>
                          <a:ea typeface="Google Sans"/>
                          <a:cs typeface="Google Sans"/>
                          <a:sym typeface="Google Sans"/>
                        </a:rPr>
                        <a:t> Expect to boost Northam pipe in Q2 by ~10-15% based on the incremental pipe growth within 3 months following Next ‘23 </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NORTHAM Q2 Momentum</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 </a:t>
                      </a:r>
                      <a:r>
                        <a:rPr lang="en" sz="800">
                          <a:latin typeface="Google Sans"/>
                          <a:ea typeface="Google Sans"/>
                          <a:cs typeface="Google Sans"/>
                          <a:sym typeface="Google Sans"/>
                        </a:rPr>
                        <a:t>28% opportunities remain stagnant stage 0 that could convert into QSOs in Q2</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Targeted reporting / comms in Northam established to improve consistency in partner opp tagging </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Risk &amp; mitigants </a:t>
                      </a:r>
                      <a:r>
                        <a:rPr lang="en" sz="800">
                          <a:latin typeface="Google Sans"/>
                          <a:ea typeface="Google Sans"/>
                          <a:cs typeface="Google Sans"/>
                          <a:sym typeface="Google Sans"/>
                        </a:rPr>
                        <a:t>- GWS Named underperformance will be addressed by increasing focus on co-op partners with strong Corp/Ent cust. base</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475">
                <a:tc>
                  <a:txBody>
                    <a:bodyPr/>
                    <a:lstStyle/>
                    <a:p>
                      <a:pPr indent="0" lvl="0" marL="0" rtl="0" algn="l">
                        <a:spcBef>
                          <a:spcPts val="0"/>
                        </a:spcBef>
                        <a:spcAft>
                          <a:spcPts val="0"/>
                        </a:spcAft>
                        <a:buNone/>
                      </a:pPr>
                      <a:r>
                        <a:rPr b="1" lang="en" sz="900">
                          <a:latin typeface="Google Sans"/>
                          <a:ea typeface="Google Sans"/>
                          <a:cs typeface="Google Sans"/>
                          <a:sym typeface="Google Sans"/>
                        </a:rPr>
                        <a:t>JAPAC r</a:t>
                      </a:r>
                      <a:r>
                        <a:rPr b="1" lang="en" sz="900">
                          <a:latin typeface="Google Sans"/>
                          <a:ea typeface="Google Sans"/>
                          <a:cs typeface="Google Sans"/>
                          <a:sym typeface="Google Sans"/>
                        </a:rPr>
                        <a:t>esell margin compression</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Risks &amp; mitigants</a:t>
                      </a:r>
                      <a:r>
                        <a:rPr lang="en" sz="800">
                          <a:latin typeface="Google Sans"/>
                          <a:ea typeface="Google Sans"/>
                          <a:cs typeface="Google Sans"/>
                          <a:sym typeface="Google Sans"/>
                        </a:rPr>
                        <a:t> - Potential headwinds from lower reseller margins impacting relationship and revenue potential at a few co-op partners (e.g., Softbank); JAPAC team closely watching co-op partner performance and revenue accrual implications</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918" name="Google Shape;1918;p218"/>
          <p:cNvSpPr/>
          <p:nvPr/>
        </p:nvSpPr>
        <p:spPr>
          <a:xfrm>
            <a:off x="2777425" y="1935475"/>
            <a:ext cx="1252500" cy="7716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19" name="Google Shape;1919;p218"/>
          <p:cNvSpPr/>
          <p:nvPr/>
        </p:nvSpPr>
        <p:spPr>
          <a:xfrm>
            <a:off x="2643550" y="18307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20" name="Google Shape;1920;p218"/>
          <p:cNvSpPr/>
          <p:nvPr/>
        </p:nvSpPr>
        <p:spPr>
          <a:xfrm>
            <a:off x="368550" y="43313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921" name="Google Shape;1921;p218"/>
          <p:cNvSpPr/>
          <p:nvPr/>
        </p:nvSpPr>
        <p:spPr>
          <a:xfrm>
            <a:off x="5298300" y="1935475"/>
            <a:ext cx="1198500" cy="485400"/>
          </a:xfrm>
          <a:prstGeom prst="rect">
            <a:avLst/>
          </a:prstGeom>
          <a:noFill/>
          <a:ln cap="flat" cmpd="sng" w="28575">
            <a:solidFill>
              <a:srgbClr val="FFD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22" name="Google Shape;1922;p218"/>
          <p:cNvSpPr/>
          <p:nvPr/>
        </p:nvSpPr>
        <p:spPr>
          <a:xfrm>
            <a:off x="5246275" y="18307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6" name="Shape 1926"/>
        <p:cNvGrpSpPr/>
        <p:nvPr/>
      </p:nvGrpSpPr>
      <p:grpSpPr>
        <a:xfrm>
          <a:off x="0" y="0"/>
          <a:ext cx="0" cy="0"/>
          <a:chOff x="0" y="0"/>
          <a:chExt cx="0" cy="0"/>
        </a:xfrm>
      </p:grpSpPr>
      <p:sp>
        <p:nvSpPr>
          <p:cNvPr id="1927" name="Google Shape;1927;p21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28" name="Google Shape;1928;p219"/>
          <p:cNvGrpSpPr/>
          <p:nvPr/>
        </p:nvGrpSpPr>
        <p:grpSpPr>
          <a:xfrm>
            <a:off x="985688" y="204788"/>
            <a:ext cx="147775" cy="132240"/>
            <a:chOff x="6337848" y="1577150"/>
            <a:chExt cx="273253" cy="223718"/>
          </a:xfrm>
        </p:grpSpPr>
        <p:sp>
          <p:nvSpPr>
            <p:cNvPr id="1929" name="Google Shape;1929;p219"/>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19"/>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19"/>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2" name="Google Shape;1932;p21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GWS Source Demand Performance</a:t>
            </a:r>
            <a:r>
              <a:rPr b="1" lang="en" sz="1600"/>
              <a:t> - </a:t>
            </a:r>
            <a:r>
              <a:rPr b="1" lang="en" sz="1600"/>
              <a:t>Looking Ahead</a:t>
            </a:r>
            <a:endParaRPr b="1" sz="1600"/>
          </a:p>
        </p:txBody>
      </p:sp>
      <p:sp>
        <p:nvSpPr>
          <p:cNvPr id="1933" name="Google Shape;1933;p219"/>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sp>
        <p:nvSpPr>
          <p:cNvPr id="1934" name="Google Shape;1934;p219"/>
          <p:cNvSpPr txBox="1"/>
          <p:nvPr/>
        </p:nvSpPr>
        <p:spPr>
          <a:xfrm>
            <a:off x="409100" y="4796100"/>
            <a:ext cx="8015100" cy="347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*Partners are eligible to move pipeline from stage 0 to stage 1</a:t>
            </a:r>
            <a:endParaRPr b="1" i="1" sz="750">
              <a:latin typeface="Google Sans"/>
              <a:ea typeface="Google Sans"/>
              <a:cs typeface="Google Sans"/>
              <a:sym typeface="Google Sans"/>
            </a:endParaRPr>
          </a:p>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 Stage 00 Opportunities in stage 0 for &gt;30 Days</a:t>
            </a:r>
            <a:endParaRPr b="1" i="1" sz="750">
              <a:latin typeface="Google Sans"/>
              <a:ea typeface="Google Sans"/>
              <a:cs typeface="Google Sans"/>
              <a:sym typeface="Google Sans"/>
            </a:endParaRPr>
          </a:p>
        </p:txBody>
      </p:sp>
      <p:sp>
        <p:nvSpPr>
          <p:cNvPr id="1935" name="Google Shape;1935;p219"/>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graphicFrame>
        <p:nvGraphicFramePr>
          <p:cNvPr id="1936" name="Google Shape;1936;p219"/>
          <p:cNvGraphicFramePr/>
          <p:nvPr/>
        </p:nvGraphicFramePr>
        <p:xfrm>
          <a:off x="422293" y="1344168"/>
          <a:ext cx="3000000" cy="3000000"/>
        </p:xfrm>
        <a:graphic>
          <a:graphicData uri="http://schemas.openxmlformats.org/drawingml/2006/table">
            <a:tbl>
              <a:tblPr>
                <a:noFill/>
                <a:tableStyleId>{E621E615-8664-40BB-82A3-241909D540A3}</a:tableStyleId>
              </a:tblPr>
              <a:tblGrid>
                <a:gridCol w="2355125"/>
                <a:gridCol w="1252600"/>
                <a:gridCol w="1268275"/>
                <a:gridCol w="1198475"/>
                <a:gridCol w="1268300"/>
                <a:gridCol w="1241725"/>
              </a:tblGrid>
              <a:tr h="210300">
                <a:tc>
                  <a:txBody>
                    <a:bodyPr/>
                    <a:lstStyle/>
                    <a:p>
                      <a:pPr indent="0" lvl="0" marL="0" rtl="0" algn="l">
                        <a:spcBef>
                          <a:spcPts val="0"/>
                        </a:spcBef>
                        <a:spcAft>
                          <a:spcPts val="0"/>
                        </a:spcAft>
                        <a:buNone/>
                      </a:pPr>
                      <a:r>
                        <a:t/>
                      </a:r>
                      <a:endParaRPr sz="800"/>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r>
              <a:tr h="1521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endParaRPr b="1" sz="800">
                        <a:latin typeface="Google Sans"/>
                        <a:ea typeface="Google Sans"/>
                        <a:cs typeface="Google Sans"/>
                        <a:sym typeface="Google Sans"/>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r>
              <a:tr h="168100">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b="1" sz="7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$529K </a:t>
                      </a:r>
                      <a:r>
                        <a:rPr b="1" lang="en" sz="900">
                          <a:solidFill>
                            <a:srgbClr val="34A853"/>
                          </a:solidFill>
                          <a:latin typeface="Google Sans"/>
                          <a:ea typeface="Google Sans"/>
                          <a:cs typeface="Google Sans"/>
                          <a:sym typeface="Google Sans"/>
                        </a:rPr>
                        <a:t>(102%)</a:t>
                      </a:r>
                      <a:endParaRPr>
                        <a:solidFill>
                          <a:srgbClr val="34A853"/>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$507K </a:t>
                      </a:r>
                      <a:r>
                        <a:rPr b="1" lang="en" sz="900">
                          <a:solidFill>
                            <a:srgbClr val="34A853"/>
                          </a:solidFill>
                          <a:latin typeface="Google Sans"/>
                          <a:ea typeface="Google Sans"/>
                          <a:cs typeface="Google Sans"/>
                          <a:sym typeface="Google Sans"/>
                        </a:rPr>
                        <a:t>(103%)</a:t>
                      </a:r>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$394K </a:t>
                      </a:r>
                      <a:r>
                        <a:rPr b="1" lang="en" sz="900">
                          <a:solidFill>
                            <a:srgbClr val="34A853"/>
                          </a:solidFill>
                          <a:latin typeface="Google Sans"/>
                          <a:ea typeface="Google Sans"/>
                          <a:cs typeface="Google Sans"/>
                          <a:sym typeface="Google Sans"/>
                        </a:rPr>
                        <a:t>(94%)</a:t>
                      </a:r>
                      <a:endParaRPr>
                        <a:solidFill>
                          <a:srgbClr val="34A853"/>
                        </a:solidFill>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$503K </a:t>
                      </a:r>
                      <a:r>
                        <a:rPr b="1" lang="en" sz="900">
                          <a:solidFill>
                            <a:srgbClr val="34A853"/>
                          </a:solidFill>
                          <a:latin typeface="Google Sans"/>
                          <a:ea typeface="Google Sans"/>
                          <a:cs typeface="Google Sans"/>
                          <a:sym typeface="Google Sans"/>
                        </a:rPr>
                        <a:t>(104%)</a:t>
                      </a:r>
                      <a:endParaRPr>
                        <a:solidFill>
                          <a:srgbClr val="34A853"/>
                        </a:solidFill>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$2.1M </a:t>
                      </a:r>
                      <a:r>
                        <a:rPr b="1" lang="en" sz="900">
                          <a:solidFill>
                            <a:srgbClr val="34A853"/>
                          </a:solidFill>
                          <a:latin typeface="Google Sans"/>
                          <a:ea typeface="Google Sans"/>
                          <a:cs typeface="Google Sans"/>
                          <a:sym typeface="Google Sans"/>
                        </a:rPr>
                        <a:t>(101%)</a:t>
                      </a:r>
                      <a:endParaRPr>
                        <a:solidFill>
                          <a:srgbClr val="34A853"/>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$18 </a:t>
                      </a:r>
                      <a:r>
                        <a:rPr b="1" lang="en" sz="900">
                          <a:solidFill>
                            <a:srgbClr val="34A853"/>
                          </a:solidFill>
                          <a:latin typeface="Google Sans"/>
                          <a:ea typeface="Google Sans"/>
                          <a:cs typeface="Google Sans"/>
                          <a:sym typeface="Google Sans"/>
                        </a:rPr>
                        <a:t>(260%)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$30 </a:t>
                      </a:r>
                      <a:r>
                        <a:rPr b="1" lang="en" sz="900">
                          <a:solidFill>
                            <a:srgbClr val="34A853"/>
                          </a:solidFill>
                          <a:latin typeface="Google Sans"/>
                          <a:ea typeface="Google Sans"/>
                          <a:cs typeface="Google Sans"/>
                          <a:sym typeface="Google Sans"/>
                        </a:rPr>
                        <a:t>(25%)</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$56 </a:t>
                      </a:r>
                      <a:r>
                        <a:rPr b="1" lang="en" sz="900">
                          <a:solidFill>
                            <a:srgbClr val="34A853"/>
                          </a:solidFill>
                          <a:latin typeface="Google Sans"/>
                          <a:ea typeface="Google Sans"/>
                          <a:cs typeface="Google Sans"/>
                          <a:sym typeface="Google Sans"/>
                        </a:rPr>
                        <a:t>(330%)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$51 </a:t>
                      </a:r>
                      <a:r>
                        <a:rPr b="1" lang="en" sz="900">
                          <a:solidFill>
                            <a:srgbClr val="34A853"/>
                          </a:solidFill>
                          <a:latin typeface="Google Sans"/>
                          <a:ea typeface="Google Sans"/>
                          <a:cs typeface="Google Sans"/>
                          <a:sym typeface="Google Sans"/>
                        </a:rPr>
                        <a:t>(76%)</a:t>
                      </a:r>
                      <a:endParaRPr sz="900">
                        <a:solidFill>
                          <a:srgbClr val="34A853"/>
                        </a:solidFill>
                        <a:latin typeface="Google Sans"/>
                        <a:ea typeface="Google Sans"/>
                        <a:cs typeface="Google Sans"/>
                        <a:sym typeface="Google Sans"/>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$33</a:t>
                      </a:r>
                      <a:r>
                        <a:rPr b="1" lang="en" sz="900">
                          <a:solidFill>
                            <a:srgbClr val="EA4335"/>
                          </a:solidFill>
                          <a:latin typeface="Google Sans"/>
                          <a:ea typeface="Google Sans"/>
                          <a:cs typeface="Google Sans"/>
                          <a:sym typeface="Google Sans"/>
                        </a:rPr>
                        <a:t> </a:t>
                      </a:r>
                      <a:r>
                        <a:rPr b="1" lang="en" sz="900">
                          <a:solidFill>
                            <a:srgbClr val="34A853"/>
                          </a:solidFill>
                          <a:latin typeface="Google Sans"/>
                          <a:ea typeface="Google Sans"/>
                          <a:cs typeface="Google Sans"/>
                          <a:sym typeface="Google Sans"/>
                        </a:rPr>
                        <a:t>(120%)</a:t>
                      </a:r>
                      <a:endParaRPr sz="900">
                        <a:solidFill>
                          <a:srgbClr val="34A853"/>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83 </a:t>
                      </a:r>
                      <a:r>
                        <a:rPr b="1" lang="en" sz="900">
                          <a:solidFill>
                            <a:srgbClr val="202124"/>
                          </a:solidFill>
                          <a:latin typeface="Google Sans"/>
                          <a:ea typeface="Google Sans"/>
                          <a:cs typeface="Google Sans"/>
                          <a:sym typeface="Google Sans"/>
                        </a:rPr>
                        <a:t>(7%)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164 </a:t>
                      </a:r>
                      <a:r>
                        <a:rPr b="1" lang="en" sz="900">
                          <a:solidFill>
                            <a:srgbClr val="202124"/>
                          </a:solidFill>
                          <a:latin typeface="Google Sans"/>
                          <a:ea typeface="Google Sans"/>
                          <a:cs typeface="Google Sans"/>
                          <a:sym typeface="Google Sans"/>
                        </a:rPr>
                        <a:t>(10%)</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215</a:t>
                      </a:r>
                      <a:r>
                        <a:rPr b="1" lang="en" sz="900">
                          <a:solidFill>
                            <a:srgbClr val="202124"/>
                          </a:solidFill>
                          <a:latin typeface="Google Sans"/>
                          <a:ea typeface="Google Sans"/>
                          <a:cs typeface="Google Sans"/>
                          <a:sym typeface="Google Sans"/>
                        </a:rPr>
                        <a:t> (5%)</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255 </a:t>
                      </a:r>
                      <a:r>
                        <a:rPr b="1" lang="en" sz="900">
                          <a:solidFill>
                            <a:srgbClr val="202124"/>
                          </a:solidFill>
                          <a:latin typeface="Google Sans"/>
                          <a:ea typeface="Google Sans"/>
                          <a:cs typeface="Google Sans"/>
                          <a:sym typeface="Google Sans"/>
                        </a:rPr>
                        <a:t>(8%)</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717 </a:t>
                      </a:r>
                      <a:r>
                        <a:rPr b="1" lang="en" sz="900">
                          <a:solidFill>
                            <a:srgbClr val="202124"/>
                          </a:solidFill>
                          <a:latin typeface="Google Sans"/>
                          <a:ea typeface="Google Sans"/>
                          <a:cs typeface="Google Sans"/>
                          <a:sym typeface="Google Sans"/>
                        </a:rPr>
                        <a:t>(7%)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b="1" sz="600">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$36M </a:t>
                      </a:r>
                      <a:r>
                        <a:rPr b="1" lang="en" sz="900">
                          <a:solidFill>
                            <a:srgbClr val="202124"/>
                          </a:solidFill>
                          <a:latin typeface="Google Sans"/>
                          <a:ea typeface="Google Sans"/>
                          <a:cs typeface="Google Sans"/>
                          <a:sym typeface="Google Sans"/>
                        </a:rPr>
                        <a:t>(50%)</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$34M </a:t>
                      </a:r>
                      <a:r>
                        <a:rPr b="1" lang="en" sz="900">
                          <a:solidFill>
                            <a:srgbClr val="202124"/>
                          </a:solidFill>
                          <a:latin typeface="Google Sans"/>
                          <a:ea typeface="Google Sans"/>
                          <a:cs typeface="Google Sans"/>
                          <a:sym typeface="Google Sans"/>
                        </a:rPr>
                        <a:t>(37%)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rgbClr val="202124"/>
                          </a:solidFill>
                          <a:latin typeface="Google Sans"/>
                          <a:ea typeface="Google Sans"/>
                          <a:cs typeface="Google Sans"/>
                          <a:sym typeface="Google Sans"/>
                        </a:rPr>
                        <a:t>$68M </a:t>
                      </a:r>
                      <a:r>
                        <a:rPr b="1" lang="en" sz="900">
                          <a:solidFill>
                            <a:srgbClr val="202124"/>
                          </a:solidFill>
                          <a:latin typeface="Google Sans"/>
                          <a:ea typeface="Google Sans"/>
                          <a:cs typeface="Google Sans"/>
                          <a:sym typeface="Google Sans"/>
                        </a:rPr>
                        <a:t>(47%)</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$49M</a:t>
                      </a:r>
                      <a:r>
                        <a:rPr b="1" lang="en" sz="900">
                          <a:solidFill>
                            <a:srgbClr val="202124"/>
                          </a:solidFill>
                          <a:latin typeface="Google Sans"/>
                          <a:ea typeface="Google Sans"/>
                          <a:cs typeface="Google Sans"/>
                          <a:sym typeface="Google Sans"/>
                        </a:rPr>
                        <a:t> (45%)</a:t>
                      </a:r>
                      <a:endParaRPr b="1" sz="900">
                        <a:solidFill>
                          <a:srgbClr val="202124"/>
                        </a:solidFill>
                        <a:latin typeface="Google Sans"/>
                        <a:ea typeface="Google Sans"/>
                        <a:cs typeface="Google Sans"/>
                        <a:sym typeface="Google Sans"/>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$186M</a:t>
                      </a:r>
                      <a:r>
                        <a:rPr b="1" lang="en" sz="900">
                          <a:solidFill>
                            <a:srgbClr val="202124"/>
                          </a:solidFill>
                          <a:latin typeface="Google Sans"/>
                          <a:ea typeface="Google Sans"/>
                          <a:cs typeface="Google Sans"/>
                          <a:sym typeface="Google Sans"/>
                        </a:rPr>
                        <a:t> (45%)</a:t>
                      </a:r>
                      <a:endParaRPr b="1">
                        <a:solidFill>
                          <a:srgbClr val="202124"/>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EFEFEF"/>
                    </a:solidFill>
                  </a:tcPr>
                </a:tc>
              </a:tr>
            </a:tbl>
          </a:graphicData>
        </a:graphic>
      </p:graphicFrame>
      <p:sp>
        <p:nvSpPr>
          <p:cNvPr id="1937" name="Google Shape;1937;p219"/>
          <p:cNvSpPr/>
          <p:nvPr/>
        </p:nvSpPr>
        <p:spPr>
          <a:xfrm>
            <a:off x="2777425" y="2192650"/>
            <a:ext cx="6229500" cy="23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38" name="Google Shape;1938;p219"/>
          <p:cNvSpPr/>
          <p:nvPr/>
        </p:nvSpPr>
        <p:spPr>
          <a:xfrm>
            <a:off x="2507125" y="22013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39" name="Google Shape;1939;p219"/>
          <p:cNvSpPr/>
          <p:nvPr/>
        </p:nvSpPr>
        <p:spPr>
          <a:xfrm>
            <a:off x="2777425" y="1935475"/>
            <a:ext cx="1252500" cy="7716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40" name="Google Shape;1940;p219"/>
          <p:cNvSpPr/>
          <p:nvPr/>
        </p:nvSpPr>
        <p:spPr>
          <a:xfrm>
            <a:off x="2643550" y="18307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41" name="Google Shape;1941;p219"/>
          <p:cNvSpPr/>
          <p:nvPr/>
        </p:nvSpPr>
        <p:spPr>
          <a:xfrm>
            <a:off x="5298300" y="1935475"/>
            <a:ext cx="1198500" cy="485400"/>
          </a:xfrm>
          <a:prstGeom prst="rect">
            <a:avLst/>
          </a:prstGeom>
          <a:noFill/>
          <a:ln cap="flat" cmpd="sng" w="28575">
            <a:solidFill>
              <a:srgbClr val="FFD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42" name="Google Shape;1942;p219"/>
          <p:cNvSpPr/>
          <p:nvPr/>
        </p:nvSpPr>
        <p:spPr>
          <a:xfrm>
            <a:off x="5246275" y="18307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943" name="Google Shape;1943;p219"/>
          <p:cNvSpPr/>
          <p:nvPr/>
        </p:nvSpPr>
        <p:spPr>
          <a:xfrm>
            <a:off x="444750" y="32331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44" name="Google Shape;1944;p219"/>
          <p:cNvSpPr/>
          <p:nvPr/>
        </p:nvSpPr>
        <p:spPr>
          <a:xfrm>
            <a:off x="444750" y="37825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945" name="Google Shape;1945;p219"/>
          <p:cNvGraphicFramePr/>
          <p:nvPr/>
        </p:nvGraphicFramePr>
        <p:xfrm>
          <a:off x="662838" y="3038300"/>
          <a:ext cx="3000000" cy="3000000"/>
        </p:xfrm>
        <a:graphic>
          <a:graphicData uri="http://schemas.openxmlformats.org/drawingml/2006/table">
            <a:tbl>
              <a:tblPr>
                <a:noFill/>
                <a:tableStyleId>{EDA46378-EC6A-4402-AF1B-E0E7D50AD4B7}</a:tableStyleId>
              </a:tblPr>
              <a:tblGrid>
                <a:gridCol w="1359925"/>
                <a:gridCol w="6905400"/>
              </a:tblGrid>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Strong momentum from events</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“Hockey stick” growth within H1 2024 cycle expected to accelerate in Q2 with heavy slate of event scheduled (e.g., summits in JAPAC &amp; EMEA, Next)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Next:</a:t>
                      </a:r>
                      <a:r>
                        <a:rPr lang="en" sz="800">
                          <a:latin typeface="Google Sans"/>
                          <a:ea typeface="Google Sans"/>
                          <a:cs typeface="Google Sans"/>
                          <a:sym typeface="Google Sans"/>
                        </a:rPr>
                        <a:t> Expect to boost Northam pipe in Q2 by ~10-15% based on the incremental pipe growth within 3 months following Next ‘23 </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08525">
                <a:tc>
                  <a:txBody>
                    <a:bodyPr/>
                    <a:lstStyle/>
                    <a:p>
                      <a:pPr indent="0" lvl="0" marL="0" rtl="0" algn="l">
                        <a:spcBef>
                          <a:spcPts val="0"/>
                        </a:spcBef>
                        <a:spcAft>
                          <a:spcPts val="0"/>
                        </a:spcAft>
                        <a:buNone/>
                      </a:pPr>
                      <a:r>
                        <a:rPr b="1" lang="en" sz="900">
                          <a:latin typeface="Google Sans"/>
                          <a:ea typeface="Google Sans"/>
                          <a:cs typeface="Google Sans"/>
                          <a:sym typeface="Google Sans"/>
                        </a:rPr>
                        <a:t>NORTHAM Q2 Momentum</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 </a:t>
                      </a:r>
                      <a:r>
                        <a:rPr lang="en" sz="800">
                          <a:latin typeface="Google Sans"/>
                          <a:ea typeface="Google Sans"/>
                          <a:cs typeface="Google Sans"/>
                          <a:sym typeface="Google Sans"/>
                        </a:rPr>
                        <a:t>28% opportunities remain stagnant stage 0 that could convert into QSOs in Q2</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Tailwinds -</a:t>
                      </a:r>
                      <a:r>
                        <a:rPr lang="en" sz="800">
                          <a:latin typeface="Google Sans"/>
                          <a:ea typeface="Google Sans"/>
                          <a:cs typeface="Google Sans"/>
                          <a:sym typeface="Google Sans"/>
                        </a:rPr>
                        <a:t> Targeted reporting / comms in Northam established to improve consistency in partner opp tagging </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Risk &amp; mitigants </a:t>
                      </a:r>
                      <a:r>
                        <a:rPr lang="en" sz="800">
                          <a:latin typeface="Google Sans"/>
                          <a:ea typeface="Google Sans"/>
                          <a:cs typeface="Google Sans"/>
                          <a:sym typeface="Google Sans"/>
                        </a:rPr>
                        <a:t>- GWS Named underperformance will be addressed by increasing focus on co-op partners with strong Corp/Ent cust. base</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475">
                <a:tc>
                  <a:txBody>
                    <a:bodyPr/>
                    <a:lstStyle/>
                    <a:p>
                      <a:pPr indent="0" lvl="0" marL="0" rtl="0" algn="l">
                        <a:spcBef>
                          <a:spcPts val="0"/>
                        </a:spcBef>
                        <a:spcAft>
                          <a:spcPts val="0"/>
                        </a:spcAft>
                        <a:buNone/>
                      </a:pPr>
                      <a:r>
                        <a:rPr b="1" lang="en" sz="900">
                          <a:latin typeface="Google Sans"/>
                          <a:ea typeface="Google Sans"/>
                          <a:cs typeface="Google Sans"/>
                          <a:sym typeface="Google Sans"/>
                        </a:rPr>
                        <a:t>JAPAC resell margin compression</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Risks &amp; mitigants</a:t>
                      </a:r>
                      <a:r>
                        <a:rPr lang="en" sz="800">
                          <a:latin typeface="Google Sans"/>
                          <a:ea typeface="Google Sans"/>
                          <a:cs typeface="Google Sans"/>
                          <a:sym typeface="Google Sans"/>
                        </a:rPr>
                        <a:t> - Potential headwinds from lower reseller margins impacting relationship and revenue potential at a few co-op partners (e.g., Softbank); JAPAC team closely watching co-op partner performance and revenue accrual implications</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946" name="Google Shape;1946;p219"/>
          <p:cNvSpPr/>
          <p:nvPr/>
        </p:nvSpPr>
        <p:spPr>
          <a:xfrm>
            <a:off x="444750" y="43313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graphicFrame>
        <p:nvGraphicFramePr>
          <p:cNvPr id="1951" name="Google Shape;1951;p220"/>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61850">
                <a:tc>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1850">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5.8K (45.0%)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r>
                        <a:t>156.0%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r>
                        <a:t>1.6K (48.0%)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r>
                        <a:t>75.0%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r>
                        <a:t>6.3K (41.0%)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r>
                        <a:t>66.0%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r>
                        <a:t>3.4K (34.0%)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r>
                        <a:t>42.0%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r>
                        <a:t>0.4K (45.0%)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r>
                        <a:t>62.0%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r>
                        <a:t>17.4K (41.0%)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r>
                        <a:t>82.0%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5528.8M (93.0%)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316.0%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438.2M (94.0%)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295.0%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3310.0M (72.0%)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193.0%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1548.8M (75.0%)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253.0%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157.5M (53.0%)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57.0%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10983.2M (82.0%)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253.0%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a:t>
                      </a:r>
                      <a:r>
                        <a:rPr lang="en" sz="800">
                          <a:latin typeface="Google Sans"/>
                          <a:ea typeface="Google Sans"/>
                          <a:cs typeface="Google Sans"/>
                          <a:sym typeface="Google Sans"/>
                        </a:rPr>
                        <a: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4.3K (31.0%)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55.0%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0.4K (23.0%)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6.0%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0.9K (28.0%)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-5.0%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0.5K (30.0%)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35.0%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rowSpan="4">
                  <a:txBody>
                    <a:bodyPr/>
                    <a:lstStyle/>
                    <a:p>
                      <a:r>
                        <a:t> ()</a:t>
                      </a: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rowSpan="4" hMerge="1">
                  <a:txBody>
                    <a:bodyPr/>
                    <a:p/>
                  </a:txBody>
                </a:tc>
                <a:tc>
                  <a:txBody>
                    <a:bodyPr/>
                    <a:lstStyle/>
                    <a:p>
                      <a:r>
                        <a:t>6.1K (30.0%)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36.0%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359.9M (40.0%)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88.0%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14.5M (25.0%)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39.0%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90.1M (45.0%)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45.0%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26.7M (37.0%)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136.0%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xBody>
                    <a:bodyPr/>
                    <a:p>
                      <a:r>
                        <a:t> ()</a:t>
                      </a:r>
                    </a:p>
                  </a:txBody>
                </a:tc>
                <a:tc hMerge="1" vMerge="1">
                  <a:txBody>
                    <a:bodyPr/>
                    <a:p/>
                  </a:txBody>
                </a:tc>
                <a:tc>
                  <a:txBody>
                    <a:bodyPr/>
                    <a:lstStyle/>
                    <a:p>
                      <a:r>
                        <a:t>491.1M (40.0%)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79.0%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3.5K (48.0%)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162.0%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1.9K (39.0%)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41.0%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5.0K (41.0%)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57.0%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3.2K (38.0%)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39.0%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vMerge="1">
                  <a:txBody>
                    <a:bodyPr/>
                    <a:p>
                      <a:r>
                        <a:t> ()</a:t>
                      </a:r>
                    </a:p>
                  </a:txBody>
                </a:tc>
                <a:tc hMerge="1" vMerge="1">
                  <a:txBody>
                    <a:bodyPr/>
                    <a:p/>
                  </a:txBody>
                </a:tc>
                <a:tc>
                  <a:txBody>
                    <a:bodyPr/>
                    <a:lstStyle/>
                    <a:p>
                      <a:r>
                        <a:t>13.6K (42.0%)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r>
                        <a:t>66.0%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186.7M (57.0%)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179.0%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44.0M (30.0%)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76.0%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184.1M (41.0%)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55.0%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106.3M (46.0%)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85.0%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xBody>
                    <a:bodyPr/>
                    <a:p>
                      <a:r>
                        <a:t> ()</a:t>
                      </a:r>
                    </a:p>
                  </a:txBody>
                </a:tc>
                <a:tc hMerge="1" vMerge="1">
                  <a:txBody>
                    <a:bodyPr/>
                    <a:p/>
                  </a:txBody>
                </a:tc>
                <a:tc>
                  <a:txBody>
                    <a:bodyPr/>
                    <a:lstStyle/>
                    <a:p>
                      <a:r>
                        <a:t>521.1M (45.0%)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94.0%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636.8M (33.0%)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92.0%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184.2M (52.0%)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106.0%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633.8M (67.0%)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179.0%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506.2M (55.0%)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130.0%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33.1M (60.0%)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128.0%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1994.1M (47.0%)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r>
                        <a:t>126.0%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r>
                        <a:t>13.6K (40.0%)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r>
                        <a:t>113.0%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r>
                        <a:t>3.8K (40.0%)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r>
                        <a:t>48.0%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r>
                        <a:t>12.1K (39.0%)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r>
                        <a:t>54.0%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r>
                        <a:t>7.1K (35.0%)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r>
                        <a:t>40.0%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r>
                        <a:t>0.4K (45.0%)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r>
                        <a:t>62.0%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r>
                        <a:t>37.0K (39.0%)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r>
                        <a:t>67.0%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 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r>
                        <a:t>6712.3M (74.0%)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r>
                        <a:t>250.0%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r>
                        <a:t>680.8M (67.0%)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r>
                        <a:t>189.0%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r>
                        <a:t>4218.0M (68.0%)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r>
                        <a:t>175.0%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r>
                        <a:t>2187.9M (66.0%)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r>
                        <a:t>201.0%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r>
                        <a:t>190.6M (54.0%)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r>
                        <a:t>66.0%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r>
                        <a:t>13989.5M (70.0%)</a:t>
                      </a: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r>
                        <a:t>209.0%</a:t>
                      </a: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r>
            </a:tbl>
          </a:graphicData>
        </a:graphic>
      </p:graphicFrame>
      <p:sp>
        <p:nvSpPr>
          <p:cNvPr id="1952" name="Google Shape;1952;p22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53" name="Google Shape;1953;p220"/>
          <p:cNvGrpSpPr/>
          <p:nvPr/>
        </p:nvGrpSpPr>
        <p:grpSpPr>
          <a:xfrm>
            <a:off x="985688" y="204788"/>
            <a:ext cx="147775" cy="132240"/>
            <a:chOff x="6337848" y="1577150"/>
            <a:chExt cx="273253" cy="223718"/>
          </a:xfrm>
        </p:grpSpPr>
        <p:sp>
          <p:nvSpPr>
            <p:cNvPr id="1954" name="Google Shape;1954;p22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2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2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7" name="Google Shape;1957;p220"/>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GCP Global Insights</a:t>
            </a:r>
            <a:r>
              <a:rPr b="1" lang="en" sz="1600"/>
              <a:t> </a:t>
            </a:r>
            <a:endParaRPr b="1" sz="1600"/>
          </a:p>
        </p:txBody>
      </p:sp>
      <p:sp>
        <p:nvSpPr>
          <p:cNvPr id="1958" name="Google Shape;1958;p220"/>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1959" name="Google Shape;1959;p220"/>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960" name="Google Shape;1960;p220"/>
          <p:cNvSpPr/>
          <p:nvPr/>
        </p:nvSpPr>
        <p:spPr>
          <a:xfrm>
            <a:off x="292350" y="34514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61" name="Google Shape;1961;p220"/>
          <p:cNvSpPr/>
          <p:nvPr/>
        </p:nvSpPr>
        <p:spPr>
          <a:xfrm>
            <a:off x="292350" y="41035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962" name="Google Shape;1962;p220"/>
          <p:cNvGraphicFramePr/>
          <p:nvPr/>
        </p:nvGraphicFramePr>
        <p:xfrm>
          <a:off x="582588" y="3291750"/>
          <a:ext cx="3000000" cy="3000000"/>
        </p:xfrm>
        <a:graphic>
          <a:graphicData uri="http://schemas.openxmlformats.org/drawingml/2006/table">
            <a:tbl>
              <a:tblPr>
                <a:noFill/>
                <a:tableStyleId>{EDA46378-EC6A-4402-AF1B-E0E7D50AD4B7}</a:tableStyleId>
              </a:tblPr>
              <a:tblGrid>
                <a:gridCol w="1756425"/>
                <a:gridCol w="6684575"/>
              </a:tblGrid>
              <a:tr h="539325">
                <a:tc>
                  <a:txBody>
                    <a:bodyPr/>
                    <a:lstStyle/>
                    <a:p>
                      <a:pPr indent="0" lvl="0" marL="0" rtl="0" algn="l">
                        <a:spcBef>
                          <a:spcPts val="0"/>
                        </a:spcBef>
                        <a:spcAft>
                          <a:spcPts val="0"/>
                        </a:spcAft>
                        <a:buNone/>
                      </a:pPr>
                      <a:r>
                        <a:rPr lang="en" sz="900">
                          <a:latin typeface="Google Sans"/>
                          <a:ea typeface="Google Sans"/>
                          <a:cs typeface="Google Sans"/>
                          <a:sym typeface="Google Sans"/>
                        </a:rPr>
                        <a:t>Direct Named Pipe far surpassed targets at 195% attainment</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Higher than planned ADV driving up Pipeline Actuals while QSO pacing achieves plan (+104%)</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50">
                          <a:latin typeface="Google Sans"/>
                          <a:ea typeface="Google Sans"/>
                          <a:cs typeface="Google Sans"/>
                          <a:sym typeface="Google Sans"/>
                        </a:rPr>
                        <a:t>+93% YoY growth in Highly Engaged Accounts;</a:t>
                      </a:r>
                      <a:r>
                        <a:rPr i="1" lang="en" sz="750">
                          <a:latin typeface="Google Sans"/>
                          <a:ea typeface="Google Sans"/>
                          <a:cs typeface="Google Sans"/>
                          <a:sym typeface="Google Sans"/>
                        </a:rPr>
                        <a:t> All regions trending positively with Northam leading the way at +165%</a:t>
                      </a:r>
                      <a:endParaRPr b="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661775">
                <a:tc>
                  <a:txBody>
                    <a:bodyPr/>
                    <a:lstStyle/>
                    <a:p>
                      <a:pPr indent="0" lvl="0" marL="0" rtl="0" algn="l">
                        <a:spcBef>
                          <a:spcPts val="0"/>
                        </a:spcBef>
                        <a:spcAft>
                          <a:spcPts val="0"/>
                        </a:spcAft>
                        <a:buNone/>
                      </a:pPr>
                      <a:r>
                        <a:rPr lang="en" sz="800">
                          <a:latin typeface="Google Sans"/>
                          <a:ea typeface="Google Sans"/>
                          <a:cs typeface="Google Sans"/>
                          <a:sym typeface="Google Sans"/>
                        </a:rPr>
                        <a:t>Startup Missed Targets for the Quarter</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Slow start to the year driven by account realignment for Startup segment and change to Startup program approval process </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50">
                          <a:latin typeface="Google Sans"/>
                          <a:ea typeface="Google Sans"/>
                          <a:cs typeface="Google Sans"/>
                          <a:sym typeface="Google Sans"/>
                        </a:rPr>
                        <a:t>Challenges meeting targets due to [1] routing impacted by phased changes in Startup account realignment [2] high percentage of OB accounts unworkable by SD in Brazil &amp; Israel, and [3] more robust and stringent Scale Tier approval process for GFS:CP in 2024 (targets was reduced 14% in March)</a:t>
                      </a:r>
                      <a:endParaRPr b="1" i="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150">
                <a:tc>
                  <a:txBody>
                    <a:bodyPr/>
                    <a:lstStyle/>
                    <a:p>
                      <a:pPr indent="0" lvl="0" marL="0" rtl="0" algn="l">
                        <a:spcBef>
                          <a:spcPts val="0"/>
                        </a:spcBef>
                        <a:spcAft>
                          <a:spcPts val="0"/>
                        </a:spcAft>
                        <a:buNone/>
                      </a:pPr>
                      <a:r>
                        <a:rPr lang="en" sz="800">
                          <a:latin typeface="Google Sans"/>
                          <a:ea typeface="Google Sans"/>
                          <a:cs typeface="Google Sans"/>
                          <a:sym typeface="Google Sans"/>
                        </a:rPr>
                        <a:t>SMB achieving targets in both QSO and Pipe</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Strong start to the year with +134% Pipeline Pacing and</a:t>
                      </a:r>
                      <a:r>
                        <a:rPr b="1" lang="en" sz="800">
                          <a:latin typeface="Google Sans"/>
                          <a:ea typeface="Google Sans"/>
                          <a:cs typeface="Google Sans"/>
                          <a:sym typeface="Google Sans"/>
                        </a:rPr>
                        <a:t> +125% QSO pacing</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50">
                          <a:latin typeface="Google Sans"/>
                          <a:ea typeface="Google Sans"/>
                          <a:cs typeface="Google Sans"/>
                          <a:sym typeface="Google Sans"/>
                        </a:rPr>
                        <a:t>Trad makes up ~70% of SMB, Trad achieved +150% Pipe Attnt (148% YoY); continued focus on MidMarket (FTE-owned) segment drove +168% YoY MidMarket QSOs; Gen AI's contribution to the total pipeline saw substantial growth in Q1, rising to ~14% from ~8% in H2'23</a:t>
                      </a:r>
                      <a:endParaRPr i="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963" name="Google Shape;1963;p220"/>
          <p:cNvSpPr/>
          <p:nvPr/>
        </p:nvSpPr>
        <p:spPr>
          <a:xfrm>
            <a:off x="7824025" y="1932075"/>
            <a:ext cx="1275900" cy="38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64" name="Google Shape;1964;p220"/>
          <p:cNvSpPr/>
          <p:nvPr/>
        </p:nvSpPr>
        <p:spPr>
          <a:xfrm>
            <a:off x="7607225" y="20048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965" name="Google Shape;1965;p220"/>
          <p:cNvSpPr/>
          <p:nvPr/>
        </p:nvSpPr>
        <p:spPr>
          <a:xfrm>
            <a:off x="7824025" y="1709425"/>
            <a:ext cx="1275900" cy="2013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66" name="Google Shape;1966;p220"/>
          <p:cNvSpPr/>
          <p:nvPr/>
        </p:nvSpPr>
        <p:spPr>
          <a:xfrm>
            <a:off x="7607225" y="1709013"/>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967" name="Google Shape;1967;p220"/>
          <p:cNvSpPr/>
          <p:nvPr/>
        </p:nvSpPr>
        <p:spPr>
          <a:xfrm>
            <a:off x="7824025" y="2336525"/>
            <a:ext cx="12759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68" name="Google Shape;1968;p220"/>
          <p:cNvSpPr/>
          <p:nvPr/>
        </p:nvSpPr>
        <p:spPr>
          <a:xfrm>
            <a:off x="7607225" y="242310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969" name="Google Shape;1969;p220"/>
          <p:cNvSpPr/>
          <p:nvPr/>
        </p:nvSpPr>
        <p:spPr>
          <a:xfrm>
            <a:off x="292350" y="46879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graphicFrame>
        <p:nvGraphicFramePr>
          <p:cNvPr id="1974" name="Google Shape;1974;p221"/>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61850">
                <a:tc>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1850">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0.7K </a:t>
                      </a:r>
                      <a:r>
                        <a:rPr b="1" lang="en" sz="800">
                          <a:solidFill>
                            <a:schemeClr val="accent4"/>
                          </a:solidFill>
                          <a:latin typeface="Google Sans"/>
                          <a:ea typeface="Google Sans"/>
                          <a:cs typeface="Google Sans"/>
                          <a:sym typeface="Google Sans"/>
                        </a:rPr>
                        <a:t>(151%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3.2K </a:t>
                      </a:r>
                      <a:r>
                        <a:rPr b="1" lang="en" sz="800">
                          <a:solidFill>
                            <a:schemeClr val="accent4"/>
                          </a:solidFill>
                          <a:latin typeface="Google Sans"/>
                          <a:ea typeface="Google Sans"/>
                          <a:cs typeface="Google Sans"/>
                          <a:sym typeface="Google Sans"/>
                        </a:rPr>
                        <a:t>(109%)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1.5K </a:t>
                      </a:r>
                      <a:r>
                        <a:rPr b="1" lang="en" sz="800">
                          <a:solidFill>
                            <a:schemeClr val="accent3"/>
                          </a:solidFill>
                          <a:latin typeface="Google Sans"/>
                          <a:ea typeface="Google Sans"/>
                          <a:cs typeface="Google Sans"/>
                          <a:sym typeface="Google Sans"/>
                        </a:rPr>
                        <a:t>(94%)</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$2708M </a:t>
                      </a:r>
                      <a:r>
                        <a:rPr b="1" lang="en" sz="800">
                          <a:solidFill>
                            <a:schemeClr val="accent4"/>
                          </a:solidFill>
                          <a:latin typeface="Google Sans"/>
                          <a:ea typeface="Google Sans"/>
                          <a:cs typeface="Google Sans"/>
                          <a:sym typeface="Google Sans"/>
                        </a:rPr>
                        <a:t>(227%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$201M </a:t>
                      </a:r>
                      <a:r>
                        <a:rPr b="1" lang="en" sz="800">
                          <a:solidFill>
                            <a:schemeClr val="accent4"/>
                          </a:solidFill>
                          <a:latin typeface="Google Sans"/>
                          <a:ea typeface="Google Sans"/>
                          <a:cs typeface="Google Sans"/>
                          <a:sym typeface="Google Sans"/>
                        </a:rPr>
                        <a:t>(288%)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$1315M </a:t>
                      </a:r>
                      <a:r>
                        <a:rPr b="1" lang="en" sz="800">
                          <a:solidFill>
                            <a:schemeClr val="accent4"/>
                          </a:solidFill>
                          <a:latin typeface="Google Sans"/>
                          <a:ea typeface="Google Sans"/>
                          <a:cs typeface="Google Sans"/>
                          <a:sym typeface="Google Sans"/>
                        </a:rPr>
                        <a:t>(151%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$670M </a:t>
                      </a:r>
                      <a:r>
                        <a:rPr b="1" lang="en" sz="800">
                          <a:solidFill>
                            <a:schemeClr val="accent4"/>
                          </a:solidFill>
                          <a:latin typeface="Google Sans"/>
                          <a:ea typeface="Google Sans"/>
                          <a:cs typeface="Google Sans"/>
                          <a:sym typeface="Google Sans"/>
                        </a:rPr>
                        <a:t>(194%)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$106M </a:t>
                      </a:r>
                      <a:r>
                        <a:rPr b="1" lang="en" sz="800">
                          <a:solidFill>
                            <a:schemeClr val="accent4"/>
                          </a:solidFill>
                          <a:latin typeface="Google Sans"/>
                          <a:ea typeface="Google Sans"/>
                          <a:cs typeface="Google Sans"/>
                          <a:sym typeface="Google Sans"/>
                        </a:rPr>
                        <a:t>(119%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$5000M </a:t>
                      </a:r>
                      <a:r>
                        <a:rPr b="1" lang="en" sz="800">
                          <a:solidFill>
                            <a:schemeClr val="accent4"/>
                          </a:solidFill>
                          <a:latin typeface="Google Sans"/>
                          <a:ea typeface="Google Sans"/>
                          <a:cs typeface="Google Sans"/>
                          <a:sym typeface="Google Sans"/>
                        </a:rPr>
                        <a:t>(195%)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a:t>
                      </a:r>
                      <a:r>
                        <a:rPr lang="en" sz="800">
                          <a:latin typeface="Google Sans"/>
                          <a:ea typeface="Google Sans"/>
                          <a:cs typeface="Google Sans"/>
                          <a:sym typeface="Google Sans"/>
                        </a:rPr>
                        <a: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2.2K </a:t>
                      </a:r>
                      <a:r>
                        <a:rPr b="1" lang="en" sz="800">
                          <a:solidFill>
                            <a:schemeClr val="accent2"/>
                          </a:solidFill>
                          <a:latin typeface="Google Sans"/>
                          <a:ea typeface="Google Sans"/>
                          <a:cs typeface="Google Sans"/>
                          <a:sym typeface="Google Sans"/>
                        </a:rPr>
                        <a:t>(74%)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0.5K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rowSpan="4">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rowSpan="4" hMerge="1"/>
                <a:tc>
                  <a:txBody>
                    <a:bodyPr/>
                    <a:lstStyle/>
                    <a:p>
                      <a:pPr indent="0" lvl="0" marL="0" rtl="0" algn="ctr">
                        <a:spcBef>
                          <a:spcPts val="0"/>
                        </a:spcBef>
                        <a:spcAft>
                          <a:spcPts val="0"/>
                        </a:spcAft>
                        <a:buNone/>
                      </a:pPr>
                      <a:r>
                        <a:rPr lang="en" sz="800">
                          <a:latin typeface="Google Sans"/>
                          <a:ea typeface="Google Sans"/>
                          <a:cs typeface="Google Sans"/>
                          <a:sym typeface="Google Sans"/>
                        </a:rPr>
                        <a:t>3.1K </a:t>
                      </a:r>
                      <a:r>
                        <a:rPr b="1" lang="en" sz="800">
                          <a:solidFill>
                            <a:schemeClr val="accent2"/>
                          </a:solidFill>
                          <a:latin typeface="Google Sans"/>
                          <a:ea typeface="Google Sans"/>
                          <a:cs typeface="Google Sans"/>
                          <a:sym typeface="Google Sans"/>
                        </a:rPr>
                        <a:t>(71%)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$160M </a:t>
                      </a:r>
                      <a:r>
                        <a:rPr b="1" lang="en" sz="800">
                          <a:solidFill>
                            <a:schemeClr val="accent2"/>
                          </a:solidFill>
                          <a:latin typeface="Google Sans"/>
                          <a:ea typeface="Google Sans"/>
                          <a:cs typeface="Google Sans"/>
                          <a:sym typeface="Google Sans"/>
                        </a:rPr>
                        <a:t>(82%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$7M </a:t>
                      </a:r>
                      <a:r>
                        <a:rPr b="1" lang="en" sz="800">
                          <a:solidFill>
                            <a:schemeClr val="accent2"/>
                          </a:solidFill>
                          <a:latin typeface="Google Sans"/>
                          <a:ea typeface="Google Sans"/>
                          <a:cs typeface="Google Sans"/>
                          <a:sym typeface="Google Sans"/>
                        </a:rPr>
                        <a:t>(63%)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$29M </a:t>
                      </a:r>
                      <a:r>
                        <a:rPr lang="en" sz="800">
                          <a:solidFill>
                            <a:schemeClr val="accent2"/>
                          </a:solidFill>
                          <a:latin typeface="Google Sans"/>
                          <a:ea typeface="Google Sans"/>
                          <a:cs typeface="Google Sans"/>
                          <a:sym typeface="Google Sans"/>
                        </a:rPr>
                        <a:t>(53%)</a:t>
                      </a:r>
                      <a:endParaRPr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$9M </a:t>
                      </a:r>
                      <a:r>
                        <a:rPr b="1" lang="en" sz="800">
                          <a:solidFill>
                            <a:schemeClr val="accent2"/>
                          </a:solidFill>
                          <a:latin typeface="Google Sans"/>
                          <a:ea typeface="Google Sans"/>
                          <a:cs typeface="Google Sans"/>
                          <a:sym typeface="Google Sans"/>
                        </a:rPr>
                        <a:t>(56%)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$205M</a:t>
                      </a:r>
                      <a:r>
                        <a:rPr b="1" lang="en" sz="800">
                          <a:solidFill>
                            <a:schemeClr val="accent2"/>
                          </a:solidFill>
                          <a:latin typeface="Google Sans"/>
                          <a:ea typeface="Google Sans"/>
                          <a:cs typeface="Google Sans"/>
                          <a:sym typeface="Google Sans"/>
                        </a:rPr>
                        <a:t> (74%)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2.4K </a:t>
                      </a:r>
                      <a:r>
                        <a:rPr b="1" lang="en" sz="800">
                          <a:solidFill>
                            <a:schemeClr val="accent4"/>
                          </a:solidFill>
                          <a:latin typeface="Google Sans"/>
                          <a:ea typeface="Google Sans"/>
                          <a:cs typeface="Google Sans"/>
                          <a:sym typeface="Google Sans"/>
                        </a:rPr>
                        <a:t>(181%)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1.1K </a:t>
                      </a:r>
                      <a:r>
                        <a:rPr b="1" lang="en" sz="800">
                          <a:solidFill>
                            <a:schemeClr val="accent4"/>
                          </a:solidFill>
                          <a:latin typeface="Google Sans"/>
                          <a:ea typeface="Google Sans"/>
                          <a:cs typeface="Google Sans"/>
                          <a:sym typeface="Google Sans"/>
                        </a:rPr>
                        <a:t>(112%)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2.8K </a:t>
                      </a:r>
                      <a:r>
                        <a:rPr b="1" lang="en" sz="800">
                          <a:solidFill>
                            <a:schemeClr val="accent4"/>
                          </a:solidFill>
                          <a:latin typeface="Google Sans"/>
                          <a:ea typeface="Google Sans"/>
                          <a:cs typeface="Google Sans"/>
                          <a:sym typeface="Google Sans"/>
                        </a:rPr>
                        <a:t>(115%)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8.1K </a:t>
                      </a:r>
                      <a:r>
                        <a:rPr b="1" lang="en" sz="800">
                          <a:solidFill>
                            <a:schemeClr val="accent4"/>
                          </a:solidFill>
                          <a:latin typeface="Google Sans"/>
                          <a:ea typeface="Google Sans"/>
                          <a:cs typeface="Google Sans"/>
                          <a:sym typeface="Google Sans"/>
                        </a:rPr>
                        <a:t>(125%)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02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$109M </a:t>
                      </a:r>
                      <a:r>
                        <a:rPr b="1" lang="en" sz="800">
                          <a:solidFill>
                            <a:schemeClr val="accent4"/>
                          </a:solidFill>
                          <a:latin typeface="Google Sans"/>
                          <a:ea typeface="Google Sans"/>
                          <a:cs typeface="Google Sans"/>
                          <a:sym typeface="Google Sans"/>
                        </a:rPr>
                        <a:t>(183%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$23M</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$110M </a:t>
                      </a:r>
                      <a:r>
                        <a:rPr b="1" lang="en" sz="800">
                          <a:solidFill>
                            <a:schemeClr val="accent4"/>
                          </a:solidFill>
                          <a:latin typeface="Google Sans"/>
                          <a:ea typeface="Google Sans"/>
                          <a:cs typeface="Google Sans"/>
                          <a:sym typeface="Google Sans"/>
                        </a:rPr>
                        <a:t>(122%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$57M</a:t>
                      </a:r>
                      <a:r>
                        <a:rPr b="1" lang="en" sz="800">
                          <a:solidFill>
                            <a:schemeClr val="accent4"/>
                          </a:solidFill>
                          <a:latin typeface="Google Sans"/>
                          <a:ea typeface="Google Sans"/>
                          <a:cs typeface="Google Sans"/>
                          <a:sym typeface="Google Sans"/>
                        </a:rPr>
                        <a:t> (132%)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rPr lang="en" sz="800">
                          <a:latin typeface="Google Sans"/>
                          <a:ea typeface="Google Sans"/>
                          <a:cs typeface="Google Sans"/>
                          <a:sym typeface="Google Sans"/>
                        </a:rPr>
                        <a:t>$299M</a:t>
                      </a:r>
                      <a:r>
                        <a:rPr b="1" lang="en" sz="800">
                          <a:solidFill>
                            <a:schemeClr val="accent4"/>
                          </a:solidFill>
                          <a:latin typeface="Google Sans"/>
                          <a:ea typeface="Google Sans"/>
                          <a:cs typeface="Google Sans"/>
                          <a:sym typeface="Google Sans"/>
                        </a:rPr>
                        <a:t> (134%)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$290M</a:t>
                      </a:r>
                      <a:r>
                        <a:rPr b="1" lang="en" sz="800">
                          <a:solidFill>
                            <a:schemeClr val="accent2"/>
                          </a:solidFill>
                          <a:latin typeface="Google Sans"/>
                          <a:ea typeface="Google Sans"/>
                          <a:cs typeface="Google Sans"/>
                          <a:sym typeface="Google Sans"/>
                        </a:rPr>
                        <a:t> </a:t>
                      </a:r>
                      <a:r>
                        <a:rPr b="1" lang="en" sz="800">
                          <a:solidFill>
                            <a:schemeClr val="accent3"/>
                          </a:solidFill>
                          <a:latin typeface="Google Sans"/>
                          <a:ea typeface="Google Sans"/>
                          <a:cs typeface="Google Sans"/>
                          <a:sym typeface="Google Sans"/>
                        </a:rPr>
                        <a:t>(90%</a:t>
                      </a:r>
                      <a:r>
                        <a:rPr b="1" lang="en" sz="800">
                          <a:solidFill>
                            <a:schemeClr val="accent3"/>
                          </a:solidFill>
                          <a:latin typeface="Google Sans"/>
                          <a:ea typeface="Google Sans"/>
                          <a:cs typeface="Google Sans"/>
                          <a:sym typeface="Google Sans"/>
                        </a:rPr>
                        <a:t>)</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$86M </a:t>
                      </a:r>
                      <a:r>
                        <a:rPr b="1" lang="en" sz="800">
                          <a:solidFill>
                            <a:schemeClr val="accent4"/>
                          </a:solidFill>
                          <a:latin typeface="Google Sans"/>
                          <a:ea typeface="Google Sans"/>
                          <a:cs typeface="Google Sans"/>
                          <a:sym typeface="Google Sans"/>
                        </a:rPr>
                        <a:t>(121%)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$262M </a:t>
                      </a:r>
                      <a:r>
                        <a:rPr b="1" lang="en" sz="800">
                          <a:solidFill>
                            <a:schemeClr val="accent4"/>
                          </a:solidFill>
                          <a:latin typeface="Google Sans"/>
                          <a:ea typeface="Google Sans"/>
                          <a:cs typeface="Google Sans"/>
                          <a:sym typeface="Google Sans"/>
                        </a:rPr>
                        <a:t>(125%)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$210M </a:t>
                      </a:r>
                      <a:r>
                        <a:rPr b="1" lang="en" sz="800">
                          <a:solidFill>
                            <a:schemeClr val="accent4"/>
                          </a:solidFill>
                          <a:latin typeface="Google Sans"/>
                          <a:ea typeface="Google Sans"/>
                          <a:cs typeface="Google Sans"/>
                          <a:sym typeface="Google Sans"/>
                        </a:rPr>
                        <a:t>(130%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$5M </a:t>
                      </a:r>
                      <a:r>
                        <a:rPr b="1" lang="en" sz="800">
                          <a:solidFill>
                            <a:schemeClr val="accent2"/>
                          </a:solidFill>
                          <a:latin typeface="Google Sans"/>
                          <a:ea typeface="Google Sans"/>
                          <a:cs typeface="Google Sans"/>
                          <a:sym typeface="Google Sans"/>
                        </a:rPr>
                        <a:t>(87%)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$853M </a:t>
                      </a:r>
                      <a:r>
                        <a:rPr b="1" lang="en" sz="800">
                          <a:solidFill>
                            <a:schemeClr val="accent4"/>
                          </a:solidFill>
                          <a:latin typeface="Google Sans"/>
                          <a:ea typeface="Google Sans"/>
                          <a:cs typeface="Google Sans"/>
                          <a:sym typeface="Google Sans"/>
                        </a:rPr>
                        <a:t>(109%)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33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7.2K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2.0K </a:t>
                      </a:r>
                      <a:r>
                        <a:rPr b="1" lang="en" sz="800">
                          <a:solidFill>
                            <a:schemeClr val="accent4"/>
                          </a:solidFill>
                          <a:latin typeface="Google Sans"/>
                          <a:ea typeface="Google Sans"/>
                          <a:cs typeface="Google Sans"/>
                          <a:sym typeface="Google Sans"/>
                        </a:rPr>
                        <a:t>(112%)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6.5K </a:t>
                      </a:r>
                      <a:r>
                        <a:rPr b="1" lang="en" sz="800">
                          <a:solidFill>
                            <a:schemeClr val="accent4"/>
                          </a:solidFill>
                          <a:latin typeface="Google Sans"/>
                          <a:ea typeface="Google Sans"/>
                          <a:cs typeface="Google Sans"/>
                          <a:sym typeface="Google Sans"/>
                        </a:rPr>
                        <a:t>(106%)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3.5K </a:t>
                      </a:r>
                      <a:r>
                        <a:rPr b="1" lang="en" sz="800">
                          <a:solidFill>
                            <a:schemeClr val="accent4"/>
                          </a:solidFill>
                          <a:latin typeface="Google Sans"/>
                          <a:ea typeface="Google Sans"/>
                          <a:cs typeface="Google Sans"/>
                          <a:sym typeface="Google Sans"/>
                        </a:rPr>
                        <a:t>(96%)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19.3K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1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 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$3267M </a:t>
                      </a:r>
                      <a:r>
                        <a:rPr b="1" lang="en" sz="800">
                          <a:solidFill>
                            <a:schemeClr val="accent4"/>
                          </a:solidFill>
                          <a:latin typeface="Google Sans"/>
                          <a:ea typeface="Google Sans"/>
                          <a:cs typeface="Google Sans"/>
                          <a:sym typeface="Google Sans"/>
                        </a:rPr>
                        <a:t>(184%)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$316M </a:t>
                      </a:r>
                      <a:r>
                        <a:rPr b="1" lang="en" sz="800">
                          <a:solidFill>
                            <a:schemeClr val="accent4"/>
                          </a:solidFill>
                          <a:latin typeface="Google Sans"/>
                          <a:ea typeface="Google Sans"/>
                          <a:cs typeface="Google Sans"/>
                          <a:sym typeface="Google Sans"/>
                        </a:rPr>
                        <a:t>(175%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$1716M</a:t>
                      </a:r>
                      <a:r>
                        <a:rPr b="1" lang="en" sz="800">
                          <a:solidFill>
                            <a:schemeClr val="accent4"/>
                          </a:solidFill>
                          <a:latin typeface="Google Sans"/>
                          <a:ea typeface="Google Sans"/>
                          <a:cs typeface="Google Sans"/>
                          <a:sym typeface="Google Sans"/>
                        </a:rPr>
                        <a:t> (140%)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$946M </a:t>
                      </a:r>
                      <a:r>
                        <a:rPr b="1" lang="en" sz="800">
                          <a:solidFill>
                            <a:schemeClr val="accent4"/>
                          </a:solidFill>
                          <a:latin typeface="Google Sans"/>
                          <a:ea typeface="Google Sans"/>
                          <a:cs typeface="Google Sans"/>
                          <a:sym typeface="Google Sans"/>
                        </a:rPr>
                        <a:t>(167%)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$111M</a:t>
                      </a:r>
                      <a:r>
                        <a:rPr b="1" lang="en" sz="800">
                          <a:solidFill>
                            <a:schemeClr val="accent4"/>
                          </a:solidFill>
                          <a:latin typeface="Google Sans"/>
                          <a:ea typeface="Google Sans"/>
                          <a:cs typeface="Google Sans"/>
                          <a:sym typeface="Google Sans"/>
                        </a:rPr>
                        <a:t> (118%)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$6336M </a:t>
                      </a:r>
                      <a:r>
                        <a:rPr b="1" lang="en" sz="800">
                          <a:solidFill>
                            <a:schemeClr val="accent4"/>
                          </a:solidFill>
                          <a:latin typeface="Google Sans"/>
                          <a:ea typeface="Google Sans"/>
                          <a:cs typeface="Google Sans"/>
                          <a:sym typeface="Google Sans"/>
                        </a:rPr>
                        <a:t>(165%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r>
            </a:tbl>
          </a:graphicData>
        </a:graphic>
      </p:graphicFrame>
      <p:sp>
        <p:nvSpPr>
          <p:cNvPr id="1975" name="Google Shape;1975;p221"/>
          <p:cNvSpPr/>
          <p:nvPr/>
        </p:nvSpPr>
        <p:spPr>
          <a:xfrm>
            <a:off x="1728950" y="2335200"/>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76" name="Google Shape;1976;p22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977" name="Google Shape;1977;p221"/>
          <p:cNvGrpSpPr/>
          <p:nvPr/>
        </p:nvGrpSpPr>
        <p:grpSpPr>
          <a:xfrm>
            <a:off x="985688" y="204788"/>
            <a:ext cx="147775" cy="132240"/>
            <a:chOff x="6337848" y="1577150"/>
            <a:chExt cx="273253" cy="223718"/>
          </a:xfrm>
        </p:grpSpPr>
        <p:sp>
          <p:nvSpPr>
            <p:cNvPr id="1978" name="Google Shape;1978;p221"/>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21"/>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21"/>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1" name="Google Shape;1981;p221"/>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GCP Regional Insights</a:t>
            </a:r>
            <a:r>
              <a:rPr b="1" lang="en" sz="1600"/>
              <a:t> </a:t>
            </a:r>
            <a:endParaRPr b="1" sz="1600"/>
          </a:p>
        </p:txBody>
      </p:sp>
      <p:sp>
        <p:nvSpPr>
          <p:cNvPr id="1982" name="Google Shape;1982;p221"/>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1983" name="Google Shape;1983;p221"/>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984" name="Google Shape;1984;p221"/>
          <p:cNvSpPr/>
          <p:nvPr/>
        </p:nvSpPr>
        <p:spPr>
          <a:xfrm>
            <a:off x="2967600" y="1555125"/>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85" name="Google Shape;1985;p221"/>
          <p:cNvSpPr/>
          <p:nvPr/>
        </p:nvSpPr>
        <p:spPr>
          <a:xfrm>
            <a:off x="2866925" y="15027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1986" name="Google Shape;1986;p221"/>
          <p:cNvSpPr/>
          <p:nvPr/>
        </p:nvSpPr>
        <p:spPr>
          <a:xfrm>
            <a:off x="444750" y="3370763"/>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1987" name="Google Shape;1987;p221"/>
          <p:cNvSpPr/>
          <p:nvPr/>
        </p:nvSpPr>
        <p:spPr>
          <a:xfrm>
            <a:off x="444750" y="38215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5</a:t>
            </a:r>
            <a:endParaRPr b="1">
              <a:solidFill>
                <a:srgbClr val="FFFFFF"/>
              </a:solidFill>
              <a:latin typeface="Google Sans"/>
              <a:ea typeface="Google Sans"/>
              <a:cs typeface="Google Sans"/>
              <a:sym typeface="Google Sans"/>
            </a:endParaRPr>
          </a:p>
        </p:txBody>
      </p:sp>
      <p:sp>
        <p:nvSpPr>
          <p:cNvPr id="1988" name="Google Shape;1988;p221"/>
          <p:cNvSpPr/>
          <p:nvPr/>
        </p:nvSpPr>
        <p:spPr>
          <a:xfrm>
            <a:off x="444750" y="42668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6</a:t>
            </a:r>
            <a:endParaRPr b="1">
              <a:solidFill>
                <a:srgbClr val="FFFFFF"/>
              </a:solidFill>
              <a:latin typeface="Google Sans"/>
              <a:ea typeface="Google Sans"/>
              <a:cs typeface="Google Sans"/>
              <a:sym typeface="Google Sans"/>
            </a:endParaRPr>
          </a:p>
        </p:txBody>
      </p:sp>
      <p:graphicFrame>
        <p:nvGraphicFramePr>
          <p:cNvPr id="1989" name="Google Shape;1989;p221"/>
          <p:cNvGraphicFramePr/>
          <p:nvPr/>
        </p:nvGraphicFramePr>
        <p:xfrm>
          <a:off x="734988" y="3291725"/>
          <a:ext cx="3000000" cy="3000000"/>
        </p:xfrm>
        <a:graphic>
          <a:graphicData uri="http://schemas.openxmlformats.org/drawingml/2006/table">
            <a:tbl>
              <a:tblPr>
                <a:noFill/>
                <a:tableStyleId>{EDA46378-EC6A-4402-AF1B-E0E7D50AD4B7}</a:tableStyleId>
              </a:tblPr>
              <a:tblGrid>
                <a:gridCol w="2214650"/>
                <a:gridCol w="6073950"/>
              </a:tblGrid>
              <a:tr h="380800">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LATAM far outperforming targets</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34% Growth in Highly Engaged accounts </a:t>
                      </a:r>
                      <a:r>
                        <a:rPr i="1" lang="en" sz="800">
                          <a:latin typeface="Google Sans"/>
                          <a:ea typeface="Google Sans"/>
                          <a:cs typeface="Google Sans"/>
                          <a:sym typeface="Google Sans"/>
                        </a:rPr>
                        <a:t>driving increase in QSOs and Pipeline despite top of funnel declines; Progression from SAL to QSO +34% YoY indicates increased quality in lead scoring</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56975">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Pub Sector missing QSO targets 75% attain</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PubSec trailing behind on QSO’s but achieving Pipeline target +119%; 71% YoY Growth in Highly Engaged accounts driving pipeline but QSOs are not yet progressing down the funnel</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56975">
                <a:tc>
                  <a:txBody>
                    <a:bodyPr/>
                    <a:lstStyle/>
                    <a:p>
                      <a:pPr indent="0" lvl="0" marL="0" rtl="0" algn="l">
                        <a:spcBef>
                          <a:spcPts val="0"/>
                        </a:spcBef>
                        <a:spcAft>
                          <a:spcPts val="0"/>
                        </a:spcAft>
                        <a:buNone/>
                      </a:pPr>
                      <a:r>
                        <a:rPr b="1" lang="en" sz="900">
                          <a:latin typeface="Google Sans"/>
                          <a:ea typeface="Google Sans"/>
                          <a:cs typeface="Google Sans"/>
                          <a:sym typeface="Google Sans"/>
                        </a:rPr>
                        <a:t>SMB</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NORTHAM far outperforming targets across QSOs and Pipe</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Driven by [1] continued focus on MidMarket (FTE-owned), which drove +259% YoY in QSOs, [2] Outbound efforts, which delivered robust results in Q1, generating 47% ($51.3M) of the total SMB pipeline ($109M), and [3] Gen AI’s contribution to the total pipeline, which saw substantial growth in Q1, rising to 18% from ~12% in H2'23. </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45300">
                <a:tc>
                  <a:txBody>
                    <a:bodyPr/>
                    <a:lstStyle/>
                    <a:p>
                      <a:pPr indent="0" lvl="0" marL="0" rtl="0" algn="l">
                        <a:spcBef>
                          <a:spcPts val="0"/>
                        </a:spcBef>
                        <a:spcAft>
                          <a:spcPts val="0"/>
                        </a:spcAft>
                        <a:buNone/>
                      </a:pPr>
                      <a:r>
                        <a:rPr b="1" lang="en" sz="900">
                          <a:latin typeface="Google Sans"/>
                          <a:ea typeface="Google Sans"/>
                          <a:cs typeface="Google Sans"/>
                          <a:sym typeface="Google Sans"/>
                        </a:rPr>
                        <a:t>SMB</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LATAM only region missing SMB PIpe</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LATAM Q1 QSO Pipe target set at 125% Y/Y to front load the year; will normalize Q2-Q4</a:t>
                      </a:r>
                      <a:endParaRPr i="1" sz="8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solidFill>
                      <a:srgbClr val="FFFFFF"/>
                    </a:solidFill>
                  </a:tcPr>
                </a:tc>
              </a:tr>
            </a:tbl>
          </a:graphicData>
        </a:graphic>
      </p:graphicFrame>
      <p:sp>
        <p:nvSpPr>
          <p:cNvPr id="1990" name="Google Shape;1990;p221"/>
          <p:cNvSpPr/>
          <p:nvPr/>
        </p:nvSpPr>
        <p:spPr>
          <a:xfrm>
            <a:off x="6607325" y="1555125"/>
            <a:ext cx="1220700" cy="38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91" name="Google Shape;1991;p221"/>
          <p:cNvSpPr/>
          <p:nvPr/>
        </p:nvSpPr>
        <p:spPr>
          <a:xfrm>
            <a:off x="6491275" y="15027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5</a:t>
            </a:r>
            <a:endParaRPr b="1">
              <a:solidFill>
                <a:srgbClr val="FFFFFF"/>
              </a:solidFill>
              <a:latin typeface="Google Sans"/>
              <a:ea typeface="Google Sans"/>
              <a:cs typeface="Google Sans"/>
              <a:sym typeface="Google Sans"/>
            </a:endParaRPr>
          </a:p>
        </p:txBody>
      </p:sp>
      <p:sp>
        <p:nvSpPr>
          <p:cNvPr id="1992" name="Google Shape;1992;p221"/>
          <p:cNvSpPr/>
          <p:nvPr/>
        </p:nvSpPr>
        <p:spPr>
          <a:xfrm>
            <a:off x="444750" y="47883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7</a:t>
            </a:r>
            <a:endParaRPr b="1">
              <a:solidFill>
                <a:srgbClr val="FFFFFF"/>
              </a:solidFill>
              <a:latin typeface="Google Sans"/>
              <a:ea typeface="Google Sans"/>
              <a:cs typeface="Google Sans"/>
              <a:sym typeface="Google Sans"/>
            </a:endParaRPr>
          </a:p>
        </p:txBody>
      </p:sp>
      <p:sp>
        <p:nvSpPr>
          <p:cNvPr id="1993" name="Google Shape;1993;p221"/>
          <p:cNvSpPr/>
          <p:nvPr/>
        </p:nvSpPr>
        <p:spPr>
          <a:xfrm>
            <a:off x="2983200" y="2334750"/>
            <a:ext cx="1216200" cy="3840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994" name="Google Shape;1994;p221"/>
          <p:cNvSpPr/>
          <p:nvPr/>
        </p:nvSpPr>
        <p:spPr>
          <a:xfrm>
            <a:off x="2886700" y="22405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7</a:t>
            </a:r>
            <a:endParaRPr b="1">
              <a:solidFill>
                <a:srgbClr val="FFFFFF"/>
              </a:solidFill>
              <a:latin typeface="Google Sans"/>
              <a:ea typeface="Google Sans"/>
              <a:cs typeface="Google Sans"/>
              <a:sym typeface="Google Sans"/>
            </a:endParaRPr>
          </a:p>
        </p:txBody>
      </p:sp>
      <p:sp>
        <p:nvSpPr>
          <p:cNvPr id="1995" name="Google Shape;1995;p221"/>
          <p:cNvSpPr/>
          <p:nvPr/>
        </p:nvSpPr>
        <p:spPr>
          <a:xfrm>
            <a:off x="1613150" y="22405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6</a:t>
            </a:r>
            <a:endParaRPr b="1">
              <a:solidFill>
                <a:srgbClr val="FFFFFF"/>
              </a:solidFill>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graphicFrame>
        <p:nvGraphicFramePr>
          <p:cNvPr id="2000" name="Google Shape;2000;p222"/>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29050">
                <a:tc>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7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(Attain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65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65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0.4K </a:t>
                      </a:r>
                      <a:r>
                        <a:rPr b="1" lang="en" sz="800">
                          <a:solidFill>
                            <a:schemeClr val="accent4"/>
                          </a:solidFill>
                          <a:latin typeface="Google Sans"/>
                          <a:ea typeface="Google Sans"/>
                          <a:cs typeface="Google Sans"/>
                          <a:sym typeface="Google Sans"/>
                        </a:rPr>
                        <a:t>(124%)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0.3K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$1.1M </a:t>
                      </a:r>
                      <a:r>
                        <a:rPr b="1" lang="en" sz="800">
                          <a:solidFill>
                            <a:schemeClr val="accent3"/>
                          </a:solidFill>
                          <a:latin typeface="Google Sans"/>
                          <a:ea typeface="Google Sans"/>
                          <a:cs typeface="Google Sans"/>
                          <a:sym typeface="Google Sans"/>
                        </a:rPr>
                        <a:t>(93%)</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$121M </a:t>
                      </a:r>
                      <a:r>
                        <a:rPr b="1" lang="en" sz="800">
                          <a:solidFill>
                            <a:schemeClr val="accent4"/>
                          </a:solidFill>
                          <a:latin typeface="Google Sans"/>
                          <a:ea typeface="Google Sans"/>
                          <a:cs typeface="Google Sans"/>
                          <a:sym typeface="Google Sans"/>
                        </a:rPr>
                        <a:t>(237%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$20M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$65M </a:t>
                      </a:r>
                      <a:r>
                        <a:rPr b="1" lang="en" sz="800">
                          <a:solidFill>
                            <a:schemeClr val="accent4"/>
                          </a:solidFill>
                          <a:latin typeface="Google Sans"/>
                          <a:ea typeface="Google Sans"/>
                          <a:cs typeface="Google Sans"/>
                          <a:sym typeface="Google Sans"/>
                        </a:rPr>
                        <a:t>(121%)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$25M </a:t>
                      </a:r>
                      <a:r>
                        <a:rPr b="1" lang="en" sz="800">
                          <a:solidFill>
                            <a:schemeClr val="accent2"/>
                          </a:solidFill>
                          <a:latin typeface="Google Sans"/>
                          <a:ea typeface="Google Sans"/>
                          <a:cs typeface="Google Sans"/>
                          <a:sym typeface="Google Sans"/>
                        </a:rPr>
                        <a:t>(56%)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$17M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$248M </a:t>
                      </a:r>
                      <a:r>
                        <a:rPr b="1" lang="en" sz="800">
                          <a:solidFill>
                            <a:schemeClr val="accent4"/>
                          </a:solidFill>
                          <a:latin typeface="Google Sans"/>
                          <a:ea typeface="Google Sans"/>
                          <a:cs typeface="Google Sans"/>
                          <a:sym typeface="Google Sans"/>
                        </a:rPr>
                        <a:t>(134%</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$57M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$94M </a:t>
                      </a:r>
                      <a:r>
                        <a:rPr b="1" lang="en" sz="800">
                          <a:solidFill>
                            <a:schemeClr val="accent4"/>
                          </a:solidFill>
                          <a:latin typeface="Google Sans"/>
                          <a:ea typeface="Google Sans"/>
                          <a:cs typeface="Google Sans"/>
                          <a:sym typeface="Google Sans"/>
                        </a:rPr>
                        <a:t>(118%)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$55M </a:t>
                      </a:r>
                      <a:r>
                        <a:rPr b="1" lang="en" sz="800">
                          <a:solidFill>
                            <a:schemeClr val="accent4"/>
                          </a:solidFill>
                          <a:latin typeface="Google Sans"/>
                          <a:ea typeface="Google Sans"/>
                          <a:cs typeface="Google Sans"/>
                          <a:sym typeface="Google Sans"/>
                        </a:rPr>
                        <a:t>(160%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$114M</a:t>
                      </a:r>
                      <a:r>
                        <a:rPr b="1" lang="en" sz="800">
                          <a:solidFill>
                            <a:schemeClr val="accent4"/>
                          </a:solidFill>
                          <a:latin typeface="Google Sans"/>
                          <a:ea typeface="Google Sans"/>
                          <a:cs typeface="Google Sans"/>
                          <a:sym typeface="Google Sans"/>
                        </a:rPr>
                        <a:t> (142%)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$2M</a:t>
                      </a:r>
                      <a:r>
                        <a:rPr b="1" lang="en" sz="800">
                          <a:solidFill>
                            <a:schemeClr val="accent2"/>
                          </a:solidFill>
                          <a:latin typeface="Google Sans"/>
                          <a:ea typeface="Google Sans"/>
                          <a:cs typeface="Google Sans"/>
                          <a:sym typeface="Google Sans"/>
                        </a:rPr>
                        <a:t> (43%)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$322M </a:t>
                      </a:r>
                      <a:r>
                        <a:rPr b="1" lang="en" sz="800">
                          <a:solidFill>
                            <a:schemeClr val="accent4"/>
                          </a:solidFill>
                          <a:latin typeface="Google Sans"/>
                          <a:ea typeface="Google Sans"/>
                          <a:cs typeface="Google Sans"/>
                          <a:sym typeface="Google Sans"/>
                        </a:rPr>
                        <a:t>(127%)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65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0.4K </a:t>
                      </a:r>
                      <a:r>
                        <a:rPr b="1" lang="en" sz="800">
                          <a:solidFill>
                            <a:schemeClr val="accent4"/>
                          </a:solidFill>
                          <a:latin typeface="Google Sans"/>
                          <a:ea typeface="Google Sans"/>
                          <a:cs typeface="Google Sans"/>
                          <a:sym typeface="Google Sans"/>
                        </a:rPr>
                        <a:t>(124%)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0.3K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1.1K </a:t>
                      </a:r>
                      <a:r>
                        <a:rPr b="1" lang="en" sz="800">
                          <a:solidFill>
                            <a:schemeClr val="accent3"/>
                          </a:solidFill>
                          <a:latin typeface="Google Sans"/>
                          <a:ea typeface="Google Sans"/>
                          <a:cs typeface="Google Sans"/>
                          <a:sym typeface="Google Sans"/>
                        </a:rPr>
                        <a:t>(93%)</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r>
              <a:tr h="20002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$178M</a:t>
                      </a:r>
                      <a:r>
                        <a:rPr b="1" lang="en" sz="800">
                          <a:solidFill>
                            <a:schemeClr val="accent4"/>
                          </a:solidFill>
                          <a:latin typeface="Google Sans"/>
                          <a:ea typeface="Google Sans"/>
                          <a:cs typeface="Google Sans"/>
                          <a:sym typeface="Google Sans"/>
                        </a:rPr>
                        <a:t> (169%)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108%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$114M </a:t>
                      </a:r>
                      <a:r>
                        <a:rPr b="1" lang="en" sz="800">
                          <a:solidFill>
                            <a:schemeClr val="accent4"/>
                          </a:solidFill>
                          <a:latin typeface="Google Sans"/>
                          <a:ea typeface="Google Sans"/>
                          <a:cs typeface="Google Sans"/>
                          <a:sym typeface="Google Sans"/>
                        </a:rPr>
                        <a:t>(115%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$120M</a:t>
                      </a:r>
                      <a:r>
                        <a:rPr b="1" lang="en" sz="800">
                          <a:solidFill>
                            <a:schemeClr val="accent4"/>
                          </a:solidFill>
                          <a:latin typeface="Google Sans"/>
                          <a:ea typeface="Google Sans"/>
                          <a:cs typeface="Google Sans"/>
                          <a:sym typeface="Google Sans"/>
                        </a:rPr>
                        <a:t> (136%)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$139M </a:t>
                      </a:r>
                      <a:r>
                        <a:rPr b="1" lang="en" sz="800">
                          <a:solidFill>
                            <a:schemeClr val="accent4"/>
                          </a:solidFill>
                          <a:latin typeface="Google Sans"/>
                          <a:ea typeface="Google Sans"/>
                          <a:cs typeface="Google Sans"/>
                          <a:sym typeface="Google Sans"/>
                        </a:rPr>
                        <a:t>(111%)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$18M</a:t>
                      </a:r>
                      <a:r>
                        <a:rPr b="1" lang="en" sz="800">
                          <a:solidFill>
                            <a:schemeClr val="accent3"/>
                          </a:solidFill>
                          <a:latin typeface="Google Sans"/>
                          <a:ea typeface="Google Sans"/>
                          <a:cs typeface="Google Sans"/>
                          <a:sym typeface="Google Sans"/>
                        </a:rPr>
                        <a:t> (92%)</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$570M</a:t>
                      </a:r>
                      <a:r>
                        <a:rPr b="1" lang="en" sz="800">
                          <a:solidFill>
                            <a:schemeClr val="accent4"/>
                          </a:solidFill>
                          <a:latin typeface="Google Sans"/>
                          <a:ea typeface="Google Sans"/>
                          <a:cs typeface="Google Sans"/>
                          <a:sym typeface="Google Sans"/>
                        </a:rPr>
                        <a:t> (130%)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r>
            </a:tbl>
          </a:graphicData>
        </a:graphic>
      </p:graphicFrame>
      <p:sp>
        <p:nvSpPr>
          <p:cNvPr id="2001" name="Google Shape;2001;p22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002" name="Google Shape;2002;p222"/>
          <p:cNvGrpSpPr/>
          <p:nvPr/>
        </p:nvGrpSpPr>
        <p:grpSpPr>
          <a:xfrm>
            <a:off x="985688" y="204788"/>
            <a:ext cx="147775" cy="132240"/>
            <a:chOff x="6337848" y="1577150"/>
            <a:chExt cx="273253" cy="223718"/>
          </a:xfrm>
        </p:grpSpPr>
        <p:sp>
          <p:nvSpPr>
            <p:cNvPr id="2003" name="Google Shape;2003;p222"/>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22"/>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22"/>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6" name="Google Shape;2006;p22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GWS Global Insights</a:t>
            </a:r>
            <a:r>
              <a:rPr b="1" lang="en" sz="1600"/>
              <a:t> </a:t>
            </a:r>
            <a:endParaRPr b="1" sz="1600"/>
          </a:p>
        </p:txBody>
      </p:sp>
      <p:sp>
        <p:nvSpPr>
          <p:cNvPr id="2007" name="Google Shape;2007;p222"/>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2008" name="Google Shape;2008;p222"/>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009" name="Google Shape;2009;p222"/>
          <p:cNvSpPr/>
          <p:nvPr/>
        </p:nvSpPr>
        <p:spPr>
          <a:xfrm>
            <a:off x="444750" y="28418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10" name="Google Shape;2010;p222"/>
          <p:cNvSpPr/>
          <p:nvPr/>
        </p:nvSpPr>
        <p:spPr>
          <a:xfrm>
            <a:off x="444750" y="34939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2011" name="Google Shape;2011;p222"/>
          <p:cNvGraphicFramePr/>
          <p:nvPr/>
        </p:nvGraphicFramePr>
        <p:xfrm>
          <a:off x="734988" y="2758350"/>
          <a:ext cx="3000000" cy="3000000"/>
        </p:xfrm>
        <a:graphic>
          <a:graphicData uri="http://schemas.openxmlformats.org/drawingml/2006/table">
            <a:tbl>
              <a:tblPr>
                <a:noFill/>
                <a:tableStyleId>{EDA46378-EC6A-4402-AF1B-E0E7D50AD4B7}</a:tableStyleId>
              </a:tblPr>
              <a:tblGrid>
                <a:gridCol w="1724725"/>
                <a:gridCol w="6563875"/>
              </a:tblGrid>
              <a:tr h="445000">
                <a:tc>
                  <a:txBody>
                    <a:bodyPr/>
                    <a:lstStyle/>
                    <a:p>
                      <a:pPr indent="0" lvl="0" marL="0" rtl="0" algn="l">
                        <a:spcBef>
                          <a:spcPts val="0"/>
                        </a:spcBef>
                        <a:spcAft>
                          <a:spcPts val="0"/>
                        </a:spcAft>
                        <a:buNone/>
                      </a:pPr>
                      <a:r>
                        <a:rPr lang="en" sz="900">
                          <a:latin typeface="Google Sans"/>
                          <a:ea typeface="Google Sans"/>
                          <a:cs typeface="Google Sans"/>
                          <a:sym typeface="Google Sans"/>
                        </a:rPr>
                        <a:t>Miss in GWS Global QSO attainment</a:t>
                      </a:r>
                      <a:r>
                        <a:rPr lang="en" sz="900">
                          <a:latin typeface="Google Sans"/>
                          <a:ea typeface="Google Sans"/>
                          <a:cs typeface="Google Sans"/>
                          <a:sym typeface="Google Sans"/>
                        </a:rPr>
                        <a:t> despite achieving on pipe targets</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+61% Growth in GWS Highly Engaged Accounts driving up ADV; All regions &gt;40% growth in HE Accounts except Japan (-26%)</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Japan driving </a:t>
                      </a:r>
                      <a:r>
                        <a:rPr i="1" lang="en" sz="800" u="sng">
                          <a:solidFill>
                            <a:schemeClr val="hlink"/>
                          </a:solidFill>
                          <a:latin typeface="Google Sans"/>
                          <a:ea typeface="Google Sans"/>
                          <a:cs typeface="Google Sans"/>
                          <a:sym typeface="Google Sans"/>
                          <a:hlinkClick r:id="rId4"/>
                        </a:rPr>
                        <a:t>1H Recovery Actions</a:t>
                      </a:r>
                      <a:r>
                        <a:rPr i="1" lang="en" sz="800">
                          <a:latin typeface="Google Sans"/>
                          <a:ea typeface="Google Sans"/>
                          <a:cs typeface="Google Sans"/>
                          <a:sym typeface="Google Sans"/>
                        </a:rPr>
                        <a:t>; Opportunity lies within Physical Events: Despite a decline in inquiry and lead volumes across almost all offers, physical events resulted in positive growth in opportunity creation.</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45000">
                <a:tc>
                  <a:txBody>
                    <a:bodyPr/>
                    <a:lstStyle/>
                    <a:p>
                      <a:pPr indent="0" lvl="0" marL="0" rtl="0" algn="l">
                        <a:spcBef>
                          <a:spcPts val="0"/>
                        </a:spcBef>
                        <a:spcAft>
                          <a:spcPts val="0"/>
                        </a:spcAft>
                        <a:buNone/>
                      </a:pPr>
                      <a:r>
                        <a:rPr lang="en" sz="900">
                          <a:latin typeface="Google Sans"/>
                          <a:ea typeface="Google Sans"/>
                          <a:cs typeface="Google Sans"/>
                          <a:sym typeface="Google Sans"/>
                        </a:rPr>
                        <a:t>Surpassed Global Pipeline Targets for Direct Named</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Strong top of funnel growth ( ~2x YoY INQ growth in EMEA/ NORTHAM/ APAC) supporting funnel progression in all regions -Japan</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Strong focus on executive attendance to in person events supporting HVT attribution; NEXT routing logic will support further opportunity growth in GWS business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012" name="Google Shape;2012;p222"/>
          <p:cNvSpPr/>
          <p:nvPr/>
        </p:nvSpPr>
        <p:spPr>
          <a:xfrm>
            <a:off x="7849099" y="1559025"/>
            <a:ext cx="1250700" cy="219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3" name="Google Shape;2013;p222"/>
          <p:cNvSpPr/>
          <p:nvPr/>
        </p:nvSpPr>
        <p:spPr>
          <a:xfrm>
            <a:off x="7824025" y="1778622"/>
            <a:ext cx="1275900" cy="1878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4" name="Google Shape;2014;p222"/>
          <p:cNvSpPr/>
          <p:nvPr/>
        </p:nvSpPr>
        <p:spPr>
          <a:xfrm>
            <a:off x="7849099" y="2168624"/>
            <a:ext cx="1250700" cy="187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5" name="Google Shape;2015;p222"/>
          <p:cNvSpPr/>
          <p:nvPr/>
        </p:nvSpPr>
        <p:spPr>
          <a:xfrm>
            <a:off x="1735150" y="1565375"/>
            <a:ext cx="6088800" cy="990900"/>
          </a:xfrm>
          <a:prstGeom prst="rect">
            <a:avLst/>
          </a:prstGeom>
          <a:solidFill>
            <a:srgbClr val="F2F3F4">
              <a:alpha val="484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16" name="Google Shape;2016;p222"/>
          <p:cNvSpPr/>
          <p:nvPr/>
        </p:nvSpPr>
        <p:spPr>
          <a:xfrm>
            <a:off x="7696525" y="15066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17" name="Google Shape;2017;p222"/>
          <p:cNvSpPr/>
          <p:nvPr/>
        </p:nvSpPr>
        <p:spPr>
          <a:xfrm>
            <a:off x="7696525" y="17381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2018" name="Google Shape;2018;p222"/>
          <p:cNvSpPr/>
          <p:nvPr/>
        </p:nvSpPr>
        <p:spPr>
          <a:xfrm>
            <a:off x="7696525" y="211623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22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024" name="Google Shape;2024;p223"/>
          <p:cNvGrpSpPr/>
          <p:nvPr/>
        </p:nvGrpSpPr>
        <p:grpSpPr>
          <a:xfrm>
            <a:off x="985688" y="204788"/>
            <a:ext cx="147775" cy="132240"/>
            <a:chOff x="6337848" y="1577150"/>
            <a:chExt cx="273253" cy="223718"/>
          </a:xfrm>
        </p:grpSpPr>
        <p:sp>
          <p:nvSpPr>
            <p:cNvPr id="2025" name="Google Shape;2025;p223"/>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23"/>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23"/>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8" name="Google Shape;2028;p223"/>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a:t>
            </a:r>
            <a:r>
              <a:rPr b="1" lang="en" sz="1600"/>
              <a:t>Performance</a:t>
            </a:r>
            <a:r>
              <a:rPr b="1" lang="en" sz="1600"/>
              <a:t> - </a:t>
            </a:r>
            <a:r>
              <a:rPr b="1" lang="en" sz="1600"/>
              <a:t>GWS Regional Insights</a:t>
            </a:r>
            <a:r>
              <a:rPr b="1" lang="en" sz="1600"/>
              <a:t> </a:t>
            </a:r>
            <a:endParaRPr b="1" sz="1600"/>
          </a:p>
        </p:txBody>
      </p:sp>
      <p:sp>
        <p:nvSpPr>
          <p:cNvPr id="2029" name="Google Shape;2029;p223"/>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graphicFrame>
        <p:nvGraphicFramePr>
          <p:cNvPr id="2030" name="Google Shape;2030;p223"/>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82850"/>
                <a:gridCol w="789175"/>
                <a:gridCol w="414075"/>
                <a:gridCol w="872650"/>
                <a:gridCol w="412825"/>
              </a:tblGrid>
              <a:tr h="129050">
                <a:tc>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1678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4/8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65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65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0.4K </a:t>
                      </a:r>
                      <a:r>
                        <a:rPr b="1" lang="en" sz="800">
                          <a:solidFill>
                            <a:schemeClr val="accent4"/>
                          </a:solidFill>
                          <a:latin typeface="Google Sans"/>
                          <a:ea typeface="Google Sans"/>
                          <a:cs typeface="Google Sans"/>
                          <a:sym typeface="Google Sans"/>
                        </a:rPr>
                        <a:t>(124%)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0.3K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1.1K </a:t>
                      </a:r>
                      <a:r>
                        <a:rPr b="1" lang="en" sz="800">
                          <a:solidFill>
                            <a:schemeClr val="accent3"/>
                          </a:solidFill>
                          <a:latin typeface="Google Sans"/>
                          <a:ea typeface="Google Sans"/>
                          <a:cs typeface="Google Sans"/>
                          <a:sym typeface="Google Sans"/>
                        </a:rPr>
                        <a:t>(93%)</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$121M </a:t>
                      </a:r>
                      <a:r>
                        <a:rPr b="1" lang="en" sz="800">
                          <a:solidFill>
                            <a:schemeClr val="accent4"/>
                          </a:solidFill>
                          <a:latin typeface="Google Sans"/>
                          <a:ea typeface="Google Sans"/>
                          <a:cs typeface="Google Sans"/>
                          <a:sym typeface="Google Sans"/>
                        </a:rPr>
                        <a:t>(237%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$20M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$65M </a:t>
                      </a:r>
                      <a:r>
                        <a:rPr b="1" lang="en" sz="800">
                          <a:solidFill>
                            <a:schemeClr val="accent4"/>
                          </a:solidFill>
                          <a:latin typeface="Google Sans"/>
                          <a:ea typeface="Google Sans"/>
                          <a:cs typeface="Google Sans"/>
                          <a:sym typeface="Google Sans"/>
                        </a:rPr>
                        <a:t>(121%)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$25M </a:t>
                      </a:r>
                      <a:r>
                        <a:rPr b="1" lang="en" sz="800">
                          <a:solidFill>
                            <a:schemeClr val="accent2"/>
                          </a:solidFill>
                          <a:latin typeface="Google Sans"/>
                          <a:ea typeface="Google Sans"/>
                          <a:cs typeface="Google Sans"/>
                          <a:sym typeface="Google Sans"/>
                        </a:rPr>
                        <a:t>(56%)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$17M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$248M </a:t>
                      </a:r>
                      <a:r>
                        <a:rPr b="1" lang="en" sz="800">
                          <a:solidFill>
                            <a:schemeClr val="accent4"/>
                          </a:solidFill>
                          <a:latin typeface="Google Sans"/>
                          <a:ea typeface="Google Sans"/>
                          <a:cs typeface="Google Sans"/>
                          <a:sym typeface="Google Sans"/>
                        </a:rPr>
                        <a:t>(134%</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052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$57M </a:t>
                      </a:r>
                      <a:r>
                        <a:rPr b="1" lang="en" sz="800">
                          <a:solidFill>
                            <a:schemeClr val="accent4"/>
                          </a:solidFill>
                          <a:latin typeface="Google Sans"/>
                          <a:ea typeface="Google Sans"/>
                          <a:cs typeface="Google Sans"/>
                          <a:sym typeface="Google Sans"/>
                        </a:rPr>
                        <a:t>(104%)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$94M </a:t>
                      </a:r>
                      <a:r>
                        <a:rPr b="1" lang="en" sz="800">
                          <a:solidFill>
                            <a:schemeClr val="accent4"/>
                          </a:solidFill>
                          <a:latin typeface="Google Sans"/>
                          <a:ea typeface="Google Sans"/>
                          <a:cs typeface="Google Sans"/>
                          <a:sym typeface="Google Sans"/>
                        </a:rPr>
                        <a:t>(118%)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$55M </a:t>
                      </a:r>
                      <a:r>
                        <a:rPr b="1" lang="en" sz="800">
                          <a:solidFill>
                            <a:schemeClr val="accent4"/>
                          </a:solidFill>
                          <a:latin typeface="Google Sans"/>
                          <a:ea typeface="Google Sans"/>
                          <a:cs typeface="Google Sans"/>
                          <a:sym typeface="Google Sans"/>
                        </a:rPr>
                        <a:t>(160%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$114M</a:t>
                      </a:r>
                      <a:r>
                        <a:rPr b="1" lang="en" sz="800">
                          <a:solidFill>
                            <a:schemeClr val="accent4"/>
                          </a:solidFill>
                          <a:latin typeface="Google Sans"/>
                          <a:ea typeface="Google Sans"/>
                          <a:cs typeface="Google Sans"/>
                          <a:sym typeface="Google Sans"/>
                        </a:rPr>
                        <a:t> (142%)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$2M</a:t>
                      </a:r>
                      <a:r>
                        <a:rPr b="1" lang="en" sz="800">
                          <a:solidFill>
                            <a:schemeClr val="accent2"/>
                          </a:solidFill>
                          <a:latin typeface="Google Sans"/>
                          <a:ea typeface="Google Sans"/>
                          <a:cs typeface="Google Sans"/>
                          <a:sym typeface="Google Sans"/>
                        </a:rPr>
                        <a:t> (43%)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$322M </a:t>
                      </a:r>
                      <a:r>
                        <a:rPr b="1" lang="en" sz="800">
                          <a:solidFill>
                            <a:schemeClr val="accent4"/>
                          </a:solidFill>
                          <a:latin typeface="Google Sans"/>
                          <a:ea typeface="Google Sans"/>
                          <a:cs typeface="Google Sans"/>
                          <a:sym typeface="Google Sans"/>
                        </a:rPr>
                        <a:t>(127%)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65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QSOs</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0.4K </a:t>
                      </a:r>
                      <a:r>
                        <a:rPr b="1" lang="en" sz="800">
                          <a:solidFill>
                            <a:schemeClr val="accent4"/>
                          </a:solidFill>
                          <a:latin typeface="Google Sans"/>
                          <a:ea typeface="Google Sans"/>
                          <a:cs typeface="Google Sans"/>
                          <a:sym typeface="Google Sans"/>
                        </a:rPr>
                        <a:t>(124%)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0.3K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0.2K </a:t>
                      </a:r>
                      <a:r>
                        <a:rPr b="1" lang="en" sz="800">
                          <a:solidFill>
                            <a:schemeClr val="accent2"/>
                          </a:solidFill>
                          <a:latin typeface="Google Sans"/>
                          <a:ea typeface="Google Sans"/>
                          <a:cs typeface="Google Sans"/>
                          <a:sym typeface="Google Sans"/>
                        </a:rPr>
                        <a:t>(69%)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0.1K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1.1K </a:t>
                      </a:r>
                      <a:r>
                        <a:rPr b="1" lang="en" sz="800">
                          <a:solidFill>
                            <a:schemeClr val="accent3"/>
                          </a:solidFill>
                          <a:latin typeface="Google Sans"/>
                          <a:ea typeface="Google Sans"/>
                          <a:cs typeface="Google Sans"/>
                          <a:sym typeface="Google Sans"/>
                        </a:rPr>
                        <a:t>(93%)</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r>
              <a:tr h="20002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$178M</a:t>
                      </a:r>
                      <a:r>
                        <a:rPr b="1" lang="en" sz="800">
                          <a:solidFill>
                            <a:schemeClr val="accent4"/>
                          </a:solidFill>
                          <a:latin typeface="Google Sans"/>
                          <a:ea typeface="Google Sans"/>
                          <a:cs typeface="Google Sans"/>
                          <a:sym typeface="Google Sans"/>
                        </a:rPr>
                        <a:t> (169%)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108%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$114M </a:t>
                      </a:r>
                      <a:r>
                        <a:rPr b="1" lang="en" sz="800">
                          <a:solidFill>
                            <a:schemeClr val="accent4"/>
                          </a:solidFill>
                          <a:latin typeface="Google Sans"/>
                          <a:ea typeface="Google Sans"/>
                          <a:cs typeface="Google Sans"/>
                          <a:sym typeface="Google Sans"/>
                        </a:rPr>
                        <a:t>(115%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$120M</a:t>
                      </a:r>
                      <a:r>
                        <a:rPr b="1" lang="en" sz="800">
                          <a:solidFill>
                            <a:schemeClr val="accent4"/>
                          </a:solidFill>
                          <a:latin typeface="Google Sans"/>
                          <a:ea typeface="Google Sans"/>
                          <a:cs typeface="Google Sans"/>
                          <a:sym typeface="Google Sans"/>
                        </a:rPr>
                        <a:t> (136%)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$139M </a:t>
                      </a:r>
                      <a:r>
                        <a:rPr b="1" lang="en" sz="800">
                          <a:solidFill>
                            <a:schemeClr val="accent4"/>
                          </a:solidFill>
                          <a:latin typeface="Google Sans"/>
                          <a:ea typeface="Google Sans"/>
                          <a:cs typeface="Google Sans"/>
                          <a:sym typeface="Google Sans"/>
                        </a:rPr>
                        <a:t>(111%)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$18M</a:t>
                      </a:r>
                      <a:r>
                        <a:rPr b="1" lang="en" sz="800">
                          <a:solidFill>
                            <a:schemeClr val="accent3"/>
                          </a:solidFill>
                          <a:latin typeface="Google Sans"/>
                          <a:ea typeface="Google Sans"/>
                          <a:cs typeface="Google Sans"/>
                          <a:sym typeface="Google Sans"/>
                        </a:rPr>
                        <a:t> (92%)</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$570M</a:t>
                      </a:r>
                      <a:r>
                        <a:rPr b="1" lang="en" sz="800">
                          <a:solidFill>
                            <a:schemeClr val="accent4"/>
                          </a:solidFill>
                          <a:latin typeface="Google Sans"/>
                          <a:ea typeface="Google Sans"/>
                          <a:cs typeface="Google Sans"/>
                          <a:sym typeface="Google Sans"/>
                        </a:rPr>
                        <a:t> (130%)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r>
            </a:tbl>
          </a:graphicData>
        </a:graphic>
      </p:graphicFrame>
      <p:sp>
        <p:nvSpPr>
          <p:cNvPr id="2031" name="Google Shape;2031;p223"/>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graphicFrame>
        <p:nvGraphicFramePr>
          <p:cNvPr id="2032" name="Google Shape;2032;p223"/>
          <p:cNvGraphicFramePr/>
          <p:nvPr/>
        </p:nvGraphicFramePr>
        <p:xfrm>
          <a:off x="734988" y="2834525"/>
          <a:ext cx="3000000" cy="3000000"/>
        </p:xfrm>
        <a:graphic>
          <a:graphicData uri="http://schemas.openxmlformats.org/drawingml/2006/table">
            <a:tbl>
              <a:tblPr>
                <a:noFill/>
                <a:tableStyleId>{EDA46378-EC6A-4402-AF1B-E0E7D50AD4B7}</a:tableStyleId>
              </a:tblPr>
              <a:tblGrid>
                <a:gridCol w="1856800"/>
                <a:gridCol w="6431800"/>
              </a:tblGrid>
              <a:tr h="458825">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EMEA and NORTHAM only Regions attaining both Pipe and QSOs</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900">
                          <a:latin typeface="Google Sans"/>
                          <a:ea typeface="Google Sans"/>
                          <a:cs typeface="Google Sans"/>
                          <a:sym typeface="Google Sans"/>
                        </a:rPr>
                        <a:t>Higher than anticipated ADV driving up Pipeline while QSOs fall below pacing target. HE Strategy Paying Off: +35% Growth in highly engaged accounts translated to +98% growth in HE QSOs</a:t>
                      </a:r>
                      <a:endParaRPr i="1"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58825">
                <a:tc>
                  <a:txBody>
                    <a:bodyPr/>
                    <a:lstStyle/>
                    <a:p>
                      <a:pPr indent="0" lvl="0" marL="0" rtl="0" algn="l">
                        <a:spcBef>
                          <a:spcPts val="0"/>
                        </a:spcBef>
                        <a:spcAft>
                          <a:spcPts val="0"/>
                        </a:spcAft>
                        <a:buNone/>
                      </a:pPr>
                      <a:r>
                        <a:rPr b="1" lang="en" sz="900">
                          <a:latin typeface="Google Sans"/>
                          <a:ea typeface="Google Sans"/>
                          <a:cs typeface="Google Sans"/>
                          <a:sym typeface="Google Sans"/>
                        </a:rPr>
                        <a:t>Direct Named</a:t>
                      </a:r>
                      <a:endParaRPr b="1"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JAPAC missing on Pipe and QSOs</a:t>
                      </a:r>
                      <a:endParaRPr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i="1" lang="en" sz="900">
                          <a:latin typeface="Google Sans"/>
                          <a:ea typeface="Google Sans"/>
                          <a:cs typeface="Google Sans"/>
                          <a:sym typeface="Google Sans"/>
                        </a:rPr>
                        <a:t>Account engagement is collapsing, impacting the full funnel: QSOs and pipeline sharply declined by -38% Y/Y and -56% Y/Y, respectively, driven by declining account engagement (-71% Y/Y) that paired with an -87% Y/Y decrease in HE QSOs</a:t>
                      </a:r>
                      <a:endParaRPr i="1" sz="900">
                        <a:latin typeface="Google Sans"/>
                        <a:ea typeface="Google Sans"/>
                        <a:cs typeface="Google Sans"/>
                        <a:sym typeface="Google Sans"/>
                      </a:endParaRPr>
                    </a:p>
                  </a:txBody>
                  <a:tcPr marT="45700" marB="4570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033" name="Google Shape;2033;p223"/>
          <p:cNvSpPr/>
          <p:nvPr/>
        </p:nvSpPr>
        <p:spPr>
          <a:xfrm>
            <a:off x="391125" y="298767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2034" name="Google Shape;2034;p223"/>
          <p:cNvSpPr/>
          <p:nvPr/>
        </p:nvSpPr>
        <p:spPr>
          <a:xfrm>
            <a:off x="391125" y="349190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2035" name="Google Shape;2035;p223"/>
          <p:cNvSpPr/>
          <p:nvPr/>
        </p:nvSpPr>
        <p:spPr>
          <a:xfrm>
            <a:off x="4198750" y="1588625"/>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36" name="Google Shape;2036;p223"/>
          <p:cNvSpPr/>
          <p:nvPr/>
        </p:nvSpPr>
        <p:spPr>
          <a:xfrm>
            <a:off x="4098075" y="15362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2037" name="Google Shape;2037;p223"/>
          <p:cNvSpPr/>
          <p:nvPr/>
        </p:nvSpPr>
        <p:spPr>
          <a:xfrm>
            <a:off x="5400075" y="1588625"/>
            <a:ext cx="1220700" cy="38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38" name="Google Shape;2038;p223"/>
          <p:cNvSpPr/>
          <p:nvPr/>
        </p:nvSpPr>
        <p:spPr>
          <a:xfrm>
            <a:off x="5360225" y="15362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2039" name="Google Shape;2039;p223"/>
          <p:cNvSpPr/>
          <p:nvPr/>
        </p:nvSpPr>
        <p:spPr>
          <a:xfrm>
            <a:off x="1720625" y="1588625"/>
            <a:ext cx="1220700" cy="3831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40" name="Google Shape;2040;p223"/>
          <p:cNvSpPr/>
          <p:nvPr/>
        </p:nvSpPr>
        <p:spPr>
          <a:xfrm>
            <a:off x="1619950" y="153625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22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046" name="Google Shape;2046;p224"/>
          <p:cNvGrpSpPr/>
          <p:nvPr/>
        </p:nvGrpSpPr>
        <p:grpSpPr>
          <a:xfrm>
            <a:off x="985688" y="204788"/>
            <a:ext cx="147775" cy="132240"/>
            <a:chOff x="6337848" y="1577150"/>
            <a:chExt cx="273253" cy="223718"/>
          </a:xfrm>
        </p:grpSpPr>
        <p:sp>
          <p:nvSpPr>
            <p:cNvPr id="2047" name="Google Shape;2047;p22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2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2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0" name="Google Shape;2050;p224"/>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Direct Source Demand Performance</a:t>
            </a:r>
            <a:r>
              <a:rPr b="1" lang="en" sz="1600"/>
              <a:t> - </a:t>
            </a:r>
            <a:r>
              <a:rPr b="1" lang="en" sz="1600"/>
              <a:t>Looking Ahead</a:t>
            </a:r>
            <a:r>
              <a:rPr b="1" lang="en" sz="1600"/>
              <a:t> </a:t>
            </a:r>
            <a:endParaRPr b="1" sz="1600"/>
          </a:p>
        </p:txBody>
      </p:sp>
      <p:sp>
        <p:nvSpPr>
          <p:cNvPr id="2051" name="Google Shape;2051;p224"/>
          <p:cNvSpPr/>
          <p:nvPr/>
        </p:nvSpPr>
        <p:spPr>
          <a:xfrm>
            <a:off x="409100" y="700600"/>
            <a:ext cx="86907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is being done to ensure we reach our targets? Are we aware of external factors that may surprise us? (Including PubSec as a region)</a:t>
            </a:r>
            <a:endParaRPr i="1" sz="1100">
              <a:solidFill>
                <a:schemeClr val="lt2"/>
              </a:solidFill>
              <a:latin typeface="Google Sans"/>
              <a:ea typeface="Google Sans"/>
              <a:cs typeface="Google Sans"/>
              <a:sym typeface="Google Sans"/>
            </a:endParaRPr>
          </a:p>
        </p:txBody>
      </p:sp>
      <p:graphicFrame>
        <p:nvGraphicFramePr>
          <p:cNvPr id="2052" name="Google Shape;2052;p224"/>
          <p:cNvGraphicFramePr/>
          <p:nvPr/>
        </p:nvGraphicFramePr>
        <p:xfrm>
          <a:off x="422300" y="1286300"/>
          <a:ext cx="3000000" cy="3000000"/>
        </p:xfrm>
        <a:graphic>
          <a:graphicData uri="http://schemas.openxmlformats.org/drawingml/2006/table">
            <a:tbl>
              <a:tblPr>
                <a:noFill/>
                <a:tableStyleId>{E621E615-8664-40BB-82A3-241909D540A3}</a:tableStyleId>
              </a:tblPr>
              <a:tblGrid>
                <a:gridCol w="1665875"/>
                <a:gridCol w="584300"/>
                <a:gridCol w="584300"/>
                <a:gridCol w="584300"/>
                <a:gridCol w="584300"/>
                <a:gridCol w="584300"/>
                <a:gridCol w="584300"/>
                <a:gridCol w="584300"/>
                <a:gridCol w="584300"/>
                <a:gridCol w="584300"/>
                <a:gridCol w="584300"/>
                <a:gridCol w="584300"/>
                <a:gridCol w="584300"/>
              </a:tblGrid>
              <a:tr h="139475">
                <a:tc>
                  <a:txBody>
                    <a:bodyPr/>
                    <a:lstStyle/>
                    <a:p>
                      <a:pPr indent="0" lvl="0" marL="0" rtl="0" algn="l">
                        <a:spcBef>
                          <a:spcPts val="0"/>
                        </a:spcBef>
                        <a:spcAft>
                          <a:spcPts val="0"/>
                        </a:spcAft>
                        <a:buNone/>
                      </a:pPr>
                      <a:r>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r>
              <a:tr h="13947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2/26</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1394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chemeClr val="dk1"/>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363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Inquiry Volumes</a:t>
                      </a:r>
                      <a:endParaRPr b="1"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177.7K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77%</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92.3K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59%</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68.1K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10%</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19.7K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-14%</a:t>
                      </a:r>
                      <a:endParaRPr b="1" sz="800">
                        <a:solidFill>
                          <a:schemeClr val="accent2"/>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36.3K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73%</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394.1K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49%</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49.5K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20.4K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8.3K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6.9K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42%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113.0K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Google Sans"/>
                          <a:ea typeface="Google Sans"/>
                          <a:cs typeface="Google Sans"/>
                          <a:sym typeface="Google Sans"/>
                        </a:rPr>
                        <a:t>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84%</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3"/>
                          </a:solidFill>
                          <a:latin typeface="Google Sans"/>
                          <a:ea typeface="Google Sans"/>
                          <a:cs typeface="Google Sans"/>
                          <a:sym typeface="Google Sans"/>
                        </a:rPr>
                        <a:t>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87%</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a:t>
                      </a:r>
                      <a:r>
                        <a:rPr b="1" lang="en" sz="800">
                          <a:solidFill>
                            <a:schemeClr val="accent2"/>
                          </a:solidFill>
                          <a:latin typeface="Google Sans"/>
                          <a:ea typeface="Google Sans"/>
                          <a:cs typeface="Google Sans"/>
                          <a:sym typeface="Google Sans"/>
                        </a:rPr>
                        <a:t>2</a:t>
                      </a:r>
                      <a:r>
                        <a:rPr b="1" lang="en" sz="800">
                          <a:solidFill>
                            <a:schemeClr val="accent2"/>
                          </a:solidFill>
                          <a:latin typeface="Google Sans"/>
                          <a:ea typeface="Google Sans"/>
                          <a:cs typeface="Google Sans"/>
                          <a:sym typeface="Google Sans"/>
                        </a:rPr>
                        <a:t>%</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37%</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27%</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36%</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r>
              <a:tr h="139475">
                <a:tc gridSpan="13">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a:t>
                      </a:r>
                      <a:endParaRPr b="1" sz="800">
                        <a:latin typeface="Google Sans"/>
                        <a:ea typeface="Google Sans"/>
                        <a:cs typeface="Google Sans"/>
                        <a:sym typeface="Google Sans"/>
                      </a:endParaRPr>
                    </a:p>
                  </a:txBody>
                  <a:tcPr marT="19050" marB="19050" marR="28575" marL="28575" anchor="b">
                    <a:lnL cap="flat" cmpd="sng" w="6925">
                      <a:solidFill>
                        <a:srgbClr val="4285F4"/>
                      </a:solidFill>
                      <a:prstDash val="solid"/>
                      <a:round/>
                      <a:headEnd len="sm" w="sm" type="none"/>
                      <a:tailEnd len="sm" w="sm" type="none"/>
                    </a:lnL>
                    <a:lnR cap="flat" cmpd="sng" w="6925">
                      <a:solidFill>
                        <a:srgbClr val="4285F4"/>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chemeClr val="dk1"/>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3635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Inquiry Volumes</a:t>
                      </a:r>
                      <a:endParaRPr b="1"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23.8K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123%</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19%</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11.8K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80%</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38%</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17%</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55.5K</a:t>
                      </a:r>
                      <a:endParaRPr sz="800">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122%</a:t>
                      </a:r>
                      <a:endParaRPr b="1" sz="800">
                        <a:solidFill>
                          <a:schemeClr val="accent4"/>
                        </a:solidFill>
                        <a:latin typeface="Google Sans"/>
                        <a:ea typeface="Google Sans"/>
                        <a:cs typeface="Google Sans"/>
                        <a:sym typeface="Google Sans"/>
                      </a:endParaRPr>
                    </a:p>
                  </a:txBody>
                  <a:tcPr marT="91425" marB="91425" marR="91425" marL="91425">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6.9K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0.9K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22.0K</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60%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88%</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52%</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-42%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r>
              <a:tr h="139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39%</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51%</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51%</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800">
                          <a:latin typeface="Google Sans"/>
                          <a:ea typeface="Google Sans"/>
                          <a:cs typeface="Google Sans"/>
                          <a:sym typeface="Google Sans"/>
                        </a:rPr>
                        <a:t>45%</a:t>
                      </a:r>
                      <a:endParaRPr sz="800">
                        <a:latin typeface="Google Sans"/>
                        <a:ea typeface="Google Sans"/>
                        <a:cs typeface="Google Sans"/>
                        <a:sym typeface="Google Sans"/>
                      </a:endParaRPr>
                    </a:p>
                  </a:txBody>
                  <a:tcPr marT="19050" marB="19050" marR="28575" marL="28575" anchor="b">
                    <a:lnL cap="flat" cmpd="sng" w="6925">
                      <a:solidFill>
                        <a:schemeClr val="dk1"/>
                      </a:solidFill>
                      <a:prstDash val="solid"/>
                      <a:round/>
                      <a:headEnd len="sm" w="sm" type="none"/>
                      <a:tailEnd len="sm" w="sm" type="none"/>
                    </a:lnL>
                    <a:lnR cap="flat" cmpd="sng" w="6925">
                      <a:solidFill>
                        <a:schemeClr val="dk1"/>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chemeClr val="dk1"/>
                      </a:solidFill>
                      <a:prstDash val="solid"/>
                      <a:round/>
                      <a:headEnd len="sm" w="sm" type="none"/>
                      <a:tailEnd len="sm" w="sm" type="none"/>
                    </a:lnB>
                  </a:tcPr>
                </a:tc>
                <a:tc hMerge="1"/>
              </a:tr>
            </a:tbl>
          </a:graphicData>
        </a:graphic>
      </p:graphicFrame>
      <p:sp>
        <p:nvSpPr>
          <p:cNvPr id="2053" name="Google Shape;2053;p224"/>
          <p:cNvSpPr txBox="1"/>
          <p:nvPr/>
        </p:nvSpPr>
        <p:spPr>
          <a:xfrm>
            <a:off x="8215250" y="47197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054" name="Google Shape;2054;p224"/>
          <p:cNvSpPr/>
          <p:nvPr/>
        </p:nvSpPr>
        <p:spPr>
          <a:xfrm>
            <a:off x="444750" y="39848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55" name="Google Shape;2055;p224"/>
          <p:cNvSpPr/>
          <p:nvPr/>
        </p:nvSpPr>
        <p:spPr>
          <a:xfrm>
            <a:off x="444750" y="44083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2056" name="Google Shape;2056;p224"/>
          <p:cNvGraphicFramePr/>
          <p:nvPr/>
        </p:nvGraphicFramePr>
        <p:xfrm>
          <a:off x="734988" y="3825150"/>
          <a:ext cx="3000000" cy="3000000"/>
        </p:xfrm>
        <a:graphic>
          <a:graphicData uri="http://schemas.openxmlformats.org/drawingml/2006/table">
            <a:tbl>
              <a:tblPr>
                <a:noFill/>
                <a:tableStyleId>{EDA46378-EC6A-4402-AF1B-E0E7D50AD4B7}</a:tableStyleId>
              </a:tblPr>
              <a:tblGrid>
                <a:gridCol w="1724725"/>
                <a:gridCol w="6563875"/>
              </a:tblGrid>
              <a:tr h="413750">
                <a:tc>
                  <a:txBody>
                    <a:bodyPr/>
                    <a:lstStyle/>
                    <a:p>
                      <a:pPr indent="0" lvl="0" marL="0" rtl="0" algn="l">
                        <a:spcBef>
                          <a:spcPts val="0"/>
                        </a:spcBef>
                        <a:spcAft>
                          <a:spcPts val="0"/>
                        </a:spcAft>
                        <a:buNone/>
                      </a:pPr>
                      <a:r>
                        <a:rPr lang="en" sz="900">
                          <a:latin typeface="Google Sans"/>
                          <a:ea typeface="Google Sans"/>
                          <a:cs typeface="Google Sans"/>
                          <a:sym typeface="Google Sans"/>
                        </a:rPr>
                        <a:t>NORTHAM TOF Inq Volumes very high YoY (123% and 77%)</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Corporate Inquiries are up 4x Y/Y while ENT/Select are up ~2x. </a:t>
                      </a:r>
                      <a:endParaRPr b="1" sz="800">
                        <a:latin typeface="Google Sans"/>
                        <a:ea typeface="Google Sans"/>
                        <a:cs typeface="Google Sans"/>
                        <a:sym typeface="Google Sans"/>
                      </a:endParaRPr>
                    </a:p>
                    <a:p>
                      <a:pPr indent="0" lvl="0" marL="0" rtl="0" algn="l">
                        <a:spcBef>
                          <a:spcPts val="0"/>
                        </a:spcBef>
                        <a:spcAft>
                          <a:spcPts val="0"/>
                        </a:spcAft>
                        <a:buNone/>
                      </a:pPr>
                      <a:r>
                        <a:rPr i="1" lang="en" sz="750">
                          <a:latin typeface="Google Sans Text"/>
                          <a:ea typeface="Google Sans Text"/>
                          <a:cs typeface="Google Sans Text"/>
                          <a:sym typeface="Google Sans Text"/>
                        </a:rPr>
                        <a:t>High-Engagement accounts are Key: Results from HE Accounts +204% increase in HE QSOs and a +105% increase in total attributed QSOs. Results sset downloads, online </a:t>
                      </a:r>
                      <a:r>
                        <a:rPr i="1" lang="en" sz="750">
                          <a:latin typeface="Google Sans Text"/>
                          <a:ea typeface="Google Sans Text"/>
                          <a:cs typeface="Google Sans Text"/>
                          <a:sym typeface="Google Sans Text"/>
                        </a:rPr>
                        <a:t>events</a:t>
                      </a:r>
                      <a:r>
                        <a:rPr i="1" lang="en" sz="750">
                          <a:latin typeface="Google Sans Text"/>
                          <a:ea typeface="Google Sans Text"/>
                          <a:cs typeface="Google Sans Text"/>
                          <a:sym typeface="Google Sans Text"/>
                        </a:rPr>
                        <a:t>, high-value emails, physical events, and 'Contact Sales' inquiries, fuels this success</a:t>
                      </a:r>
                      <a:endParaRPr i="1" sz="75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45775">
                <a:tc>
                  <a:txBody>
                    <a:bodyPr/>
                    <a:lstStyle/>
                    <a:p>
                      <a:pPr indent="0" lvl="0" marL="0" rtl="0" algn="l">
                        <a:spcBef>
                          <a:spcPts val="0"/>
                        </a:spcBef>
                        <a:spcAft>
                          <a:spcPts val="0"/>
                        </a:spcAft>
                        <a:buNone/>
                      </a:pPr>
                      <a:r>
                        <a:rPr lang="en" sz="900">
                          <a:latin typeface="Google Sans"/>
                          <a:ea typeface="Google Sans"/>
                          <a:cs typeface="Google Sans"/>
                          <a:sym typeface="Google Sans"/>
                        </a:rPr>
                        <a:t>LATAM TOF still showing concern for remainder of year in GCP</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 sz="800">
                          <a:latin typeface="Google Sans"/>
                          <a:ea typeface="Google Sans"/>
                          <a:cs typeface="Google Sans"/>
                          <a:sym typeface="Google Sans"/>
                        </a:rPr>
                        <a:t>INQs, MQLs, and SALs, all are down YoY</a:t>
                      </a:r>
                      <a:endParaRPr sz="1100">
                        <a:latin typeface="Google Sans Text"/>
                        <a:ea typeface="Google Sans Text"/>
                        <a:cs typeface="Google Sans Text"/>
                        <a:sym typeface="Google Sans Text"/>
                      </a:endParaRPr>
                    </a:p>
                    <a:p>
                      <a:pPr indent="0" lvl="0" marL="0" marR="0" rtl="0" algn="l">
                        <a:lnSpc>
                          <a:spcPct val="100000"/>
                        </a:lnSpc>
                        <a:spcBef>
                          <a:spcPts val="0"/>
                        </a:spcBef>
                        <a:spcAft>
                          <a:spcPts val="0"/>
                        </a:spcAft>
                        <a:buNone/>
                      </a:pPr>
                      <a:r>
                        <a:rPr i="1" lang="en" sz="750">
                          <a:latin typeface="Google Sans Text"/>
                          <a:ea typeface="Google Sans Text"/>
                          <a:cs typeface="Google Sans Text"/>
                          <a:sym typeface="Google Sans Text"/>
                        </a:rPr>
                        <a:t>Strong Carryover from Prior Quarter: Despite the top-of-funnel decline, the substantial QSO (+61%) and pipeline growth (+4x) suggests a robust carryover effect from late 2023 activities. To ensure sustained success, implementing top of funnel demand gen is crucial</a:t>
                      </a:r>
                      <a:endParaRPr i="1" sz="750">
                        <a:latin typeface="Google Sans Text"/>
                        <a:ea typeface="Google Sans Text"/>
                        <a:cs typeface="Google Sans Text"/>
                        <a:sym typeface="Google Sans Tex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057" name="Google Shape;2057;p224"/>
          <p:cNvSpPr/>
          <p:nvPr/>
        </p:nvSpPr>
        <p:spPr>
          <a:xfrm>
            <a:off x="5593975" y="1821174"/>
            <a:ext cx="1168500" cy="676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58" name="Google Shape;2058;p224"/>
          <p:cNvSpPr/>
          <p:nvPr/>
        </p:nvSpPr>
        <p:spPr>
          <a:xfrm>
            <a:off x="2088175" y="1821192"/>
            <a:ext cx="1168500" cy="17073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059" name="Google Shape;2059;p224"/>
          <p:cNvSpPr/>
          <p:nvPr/>
        </p:nvSpPr>
        <p:spPr>
          <a:xfrm>
            <a:off x="1957800" y="174150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060" name="Google Shape;2060;p224"/>
          <p:cNvSpPr/>
          <p:nvPr/>
        </p:nvSpPr>
        <p:spPr>
          <a:xfrm>
            <a:off x="5473950" y="17413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225"/>
          <p:cNvSpPr/>
          <p:nvPr/>
        </p:nvSpPr>
        <p:spPr>
          <a:xfrm>
            <a:off x="422300" y="810350"/>
            <a:ext cx="8264700" cy="414300"/>
          </a:xfrm>
          <a:prstGeom prst="roundRect">
            <a:avLst>
              <a:gd fmla="val 16667" name="adj"/>
            </a:avLst>
          </a:prstGeom>
          <a:solidFill>
            <a:srgbClr val="A14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rgbClr val="EEEEEE"/>
              </a:solidFill>
              <a:latin typeface="Google Sans"/>
              <a:ea typeface="Google Sans"/>
              <a:cs typeface="Google Sans"/>
              <a:sym typeface="Google Sans"/>
            </a:endParaRPr>
          </a:p>
        </p:txBody>
      </p:sp>
      <p:sp>
        <p:nvSpPr>
          <p:cNvPr id="2066" name="Google Shape;2066;p225"/>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067" name="Google Shape;2067;p225"/>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68" name="Google Shape;2068;p225"/>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069" name="Google Shape;2069;p225"/>
          <p:cNvSpPr txBox="1"/>
          <p:nvPr>
            <p:ph idx="4294967295" type="title"/>
          </p:nvPr>
        </p:nvSpPr>
        <p:spPr>
          <a:xfrm>
            <a:off x="422300" y="428500"/>
            <a:ext cx="8498400" cy="3231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Cost per QSO </a:t>
            </a:r>
            <a:r>
              <a:rPr b="1" lang="en" sz="1600"/>
              <a:t>Update</a:t>
            </a:r>
            <a:r>
              <a:rPr b="1" lang="en" sz="1600"/>
              <a:t> </a:t>
            </a:r>
            <a:endParaRPr b="1" sz="1600"/>
          </a:p>
        </p:txBody>
      </p:sp>
      <p:graphicFrame>
        <p:nvGraphicFramePr>
          <p:cNvPr id="2070" name="Google Shape;2070;p225"/>
          <p:cNvGraphicFramePr/>
          <p:nvPr/>
        </p:nvGraphicFramePr>
        <p:xfrm>
          <a:off x="508300" y="1423900"/>
          <a:ext cx="3000000" cy="3000000"/>
        </p:xfrm>
        <a:graphic>
          <a:graphicData uri="http://schemas.openxmlformats.org/drawingml/2006/table">
            <a:tbl>
              <a:tblPr>
                <a:noFill/>
                <a:tableStyleId>{E621E615-8664-40BB-82A3-241909D540A3}</a:tableStyleId>
              </a:tblPr>
              <a:tblGrid>
                <a:gridCol w="981225"/>
                <a:gridCol w="1127225"/>
                <a:gridCol w="1127225"/>
                <a:gridCol w="1072850"/>
                <a:gridCol w="1181600"/>
              </a:tblGrid>
              <a:tr h="590100">
                <a:tc>
                  <a:txBody>
                    <a:bodyPr/>
                    <a:lstStyle/>
                    <a:p>
                      <a:pPr indent="0" lvl="0" marL="0" rtl="0" algn="l">
                        <a:spcBef>
                          <a:spcPts val="0"/>
                        </a:spcBef>
                        <a:spcAft>
                          <a:spcPts val="0"/>
                        </a:spcAft>
                        <a:buNone/>
                      </a:pPr>
                      <a:r>
                        <a:rPr b="1" lang="en" sz="900">
                          <a:solidFill>
                            <a:srgbClr val="FFFFFF"/>
                          </a:solidFill>
                          <a:latin typeface="Google Sans"/>
                          <a:ea typeface="Google Sans"/>
                          <a:cs typeface="Google Sans"/>
                          <a:sym typeface="Google Sans"/>
                        </a:rPr>
                        <a:t>Cost per QSO</a:t>
                      </a:r>
                      <a:endParaRPr b="1" sz="7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2024 </a:t>
                      </a:r>
                      <a:br>
                        <a:rPr b="1" lang="en" sz="900">
                          <a:solidFill>
                            <a:srgbClr val="FFFFFF"/>
                          </a:solidFill>
                          <a:latin typeface="Google Sans"/>
                          <a:ea typeface="Google Sans"/>
                          <a:cs typeface="Google Sans"/>
                          <a:sym typeface="Google Sans"/>
                        </a:rPr>
                      </a:br>
                      <a:r>
                        <a:rPr b="1" lang="en" sz="900">
                          <a:solidFill>
                            <a:srgbClr val="FFFFFF"/>
                          </a:solidFill>
                          <a:latin typeface="Google Sans"/>
                          <a:ea typeface="Google Sans"/>
                          <a:cs typeface="Google Sans"/>
                          <a:sym typeface="Google Sans"/>
                        </a:rPr>
                        <a:t>Target</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2024 Projected Performance</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Target </a:t>
                      </a:r>
                      <a:br>
                        <a:rPr b="1" lang="en" sz="900">
                          <a:solidFill>
                            <a:srgbClr val="FFFFFF"/>
                          </a:solidFill>
                          <a:latin typeface="Google Sans"/>
                          <a:ea typeface="Google Sans"/>
                          <a:cs typeface="Google Sans"/>
                          <a:sym typeface="Google Sans"/>
                        </a:rPr>
                      </a:br>
                      <a:r>
                        <a:rPr b="1" lang="en" sz="900">
                          <a:solidFill>
                            <a:srgbClr val="FFFFFF"/>
                          </a:solidFill>
                          <a:latin typeface="Google Sans"/>
                          <a:ea typeface="Google Sans"/>
                          <a:cs typeface="Google Sans"/>
                          <a:sym typeface="Google Sans"/>
                        </a:rPr>
                        <a:t>(Y/Y)</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900">
                          <a:solidFill>
                            <a:srgbClr val="FFFFFF"/>
                          </a:solidFill>
                          <a:latin typeface="Google Sans"/>
                          <a:ea typeface="Google Sans"/>
                          <a:cs typeface="Google Sans"/>
                          <a:sym typeface="Google Sans"/>
                        </a:rPr>
                        <a:t>Projected Performance (Y/Y)</a:t>
                      </a:r>
                      <a:endParaRPr b="1" sz="900">
                        <a:solidFill>
                          <a:srgbClr val="FFFFFF"/>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4A86E8"/>
                    </a:solidFill>
                  </a:tcPr>
                </a:tc>
              </a:tr>
              <a:tr h="5901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Global</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$3,689</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$3,655</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-20% internal</a:t>
                      </a:r>
                      <a:endParaRPr b="1" sz="900">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-20%</a:t>
                      </a:r>
                      <a:endParaRPr b="1" sz="900">
                        <a:solidFill>
                          <a:schemeClr val="accent4"/>
                        </a:solidFill>
                        <a:latin typeface="Google Sans"/>
                        <a:ea typeface="Google Sans"/>
                        <a:cs typeface="Google Sans"/>
                        <a:sym typeface="Google Sans"/>
                      </a:endParaRPr>
                    </a:p>
                  </a:txBody>
                  <a:tcPr marT="91425" marB="91425" marR="28575" marL="28575" anchor="ctr">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solidFill>
                      <a:srgbClr val="C9DAF8"/>
                    </a:solidFill>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NORTHAM</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$5,311</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$5,084</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-15%</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-18%</a:t>
                      </a:r>
                      <a:endParaRPr b="1" sz="900">
                        <a:solidFill>
                          <a:schemeClr val="accent4"/>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EMEA</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$2,830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$2,807</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-24%</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-24%</a:t>
                      </a:r>
                      <a:endParaRPr b="1" sz="900">
                        <a:solidFill>
                          <a:schemeClr val="accent4"/>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LATAM</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$2,800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$2,731</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4"/>
                          </a:solidFill>
                          <a:latin typeface="Google Sans"/>
                          <a:ea typeface="Google Sans"/>
                          <a:cs typeface="Google Sans"/>
                          <a:sym typeface="Google Sans"/>
                        </a:rPr>
                        <a:t>-21%</a:t>
                      </a:r>
                      <a:endParaRPr b="1" sz="900">
                        <a:solidFill>
                          <a:schemeClr val="accent4"/>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JAPAC</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$3,070</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$3,195</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-24%</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2"/>
                          </a:solidFill>
                          <a:latin typeface="Google Sans"/>
                          <a:ea typeface="Google Sans"/>
                          <a:cs typeface="Google Sans"/>
                          <a:sym typeface="Google Sans"/>
                        </a:rPr>
                        <a:t>-21%</a:t>
                      </a:r>
                      <a:endParaRPr b="1" sz="900">
                        <a:solidFill>
                          <a:schemeClr val="accent2"/>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r h="4015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PUB SEC</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$12,958</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$14,048</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-9%</a:t>
                      </a:r>
                      <a:endParaRPr sz="900">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accent2"/>
                          </a:solidFill>
                          <a:latin typeface="Google Sans"/>
                          <a:ea typeface="Google Sans"/>
                          <a:cs typeface="Google Sans"/>
                          <a:sym typeface="Google Sans"/>
                        </a:rPr>
                        <a:t>-2%</a:t>
                      </a:r>
                      <a:endParaRPr b="1" sz="900">
                        <a:solidFill>
                          <a:schemeClr val="accent2"/>
                        </a:solidFill>
                        <a:latin typeface="Google Sans"/>
                        <a:ea typeface="Google Sans"/>
                        <a:cs typeface="Google Sans"/>
                        <a:sym typeface="Google Sans"/>
                      </a:endParaRPr>
                    </a:p>
                  </a:txBody>
                  <a:tcPr marT="91425" marB="91425" marR="28575" marL="28575" anchor="b">
                    <a:lnL cap="flat" cmpd="sng" w="8650">
                      <a:solidFill>
                        <a:srgbClr val="000000"/>
                      </a:solidFill>
                      <a:prstDash val="dash"/>
                      <a:round/>
                      <a:headEnd len="sm" w="sm" type="none"/>
                      <a:tailEnd len="sm" w="sm" type="none"/>
                    </a:lnL>
                    <a:lnR cap="flat" cmpd="sng" w="8650">
                      <a:solidFill>
                        <a:srgbClr val="000000"/>
                      </a:solidFill>
                      <a:prstDash val="dash"/>
                      <a:round/>
                      <a:headEnd len="sm" w="sm" type="none"/>
                      <a:tailEnd len="sm" w="sm" type="none"/>
                    </a:lnR>
                    <a:lnT cap="flat" cmpd="sng" w="8650">
                      <a:solidFill>
                        <a:srgbClr val="000000"/>
                      </a:solidFill>
                      <a:prstDash val="dash"/>
                      <a:round/>
                      <a:headEnd len="sm" w="sm" type="none"/>
                      <a:tailEnd len="sm" w="sm" type="none"/>
                    </a:lnT>
                    <a:lnB cap="flat" cmpd="sng" w="8650">
                      <a:solidFill>
                        <a:srgbClr val="000000"/>
                      </a:solidFill>
                      <a:prstDash val="dash"/>
                      <a:round/>
                      <a:headEnd len="sm" w="sm" type="none"/>
                      <a:tailEnd len="sm" w="sm" type="none"/>
                    </a:lnB>
                  </a:tcPr>
                </a:tc>
              </a:tr>
            </a:tbl>
          </a:graphicData>
        </a:graphic>
      </p:graphicFrame>
      <p:sp>
        <p:nvSpPr>
          <p:cNvPr id="2071" name="Google Shape;2071;p225"/>
          <p:cNvSpPr/>
          <p:nvPr/>
        </p:nvSpPr>
        <p:spPr>
          <a:xfrm>
            <a:off x="6136125" y="1438425"/>
            <a:ext cx="2682600" cy="317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Cost per QSO Update</a:t>
            </a:r>
            <a:endParaRPr b="1" sz="1100">
              <a:solidFill>
                <a:srgbClr val="A142F4"/>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GCM is on track to beat the -15% external target based on Q1 results if QSO performance holds strong</a:t>
            </a:r>
            <a:endParaRPr b="1" sz="1000">
              <a:solidFill>
                <a:schemeClr val="dk1"/>
              </a:solidFill>
              <a:latin typeface="Google Sans"/>
              <a:ea typeface="Google Sans"/>
              <a:cs typeface="Google Sans"/>
              <a:sym typeface="Google Sans"/>
            </a:endParaRPr>
          </a:p>
          <a:p>
            <a:pPr indent="0" lvl="0" marL="0" rtl="0" algn="l">
              <a:lnSpc>
                <a:spcPct val="150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sz="1000">
              <a:solidFill>
                <a:schemeClr val="dk1"/>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Active engagement with JAPAC and PubSec already underway</a:t>
            </a:r>
            <a:endParaRPr sz="1000">
              <a:solidFill>
                <a:schemeClr val="dk1"/>
              </a:solidFill>
              <a:latin typeface="Google Sans"/>
              <a:ea typeface="Google Sans"/>
              <a:cs typeface="Google Sans"/>
              <a:sym typeface="Google Sans"/>
            </a:endParaRPr>
          </a:p>
          <a:p>
            <a:pPr indent="-115570" lvl="0" marL="274320" rtl="0" algn="l">
              <a:lnSpc>
                <a:spcPct val="150000"/>
              </a:lnSpc>
              <a:spcBef>
                <a:spcPts val="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GWS Named attainment at 94% for Q1 fell short of targets; need to monitor progress there</a:t>
            </a:r>
            <a:endParaRPr sz="1000">
              <a:solidFill>
                <a:schemeClr val="dk1"/>
              </a:solidFill>
              <a:latin typeface="Google Sans"/>
              <a:ea typeface="Google Sans"/>
              <a:cs typeface="Google Sans"/>
              <a:sym typeface="Google Sans"/>
            </a:endParaRPr>
          </a:p>
        </p:txBody>
      </p:sp>
      <p:sp>
        <p:nvSpPr>
          <p:cNvPr id="2072" name="Google Shape;2072;p225"/>
          <p:cNvSpPr/>
          <p:nvPr/>
        </p:nvSpPr>
        <p:spPr>
          <a:xfrm>
            <a:off x="6242036" y="1972272"/>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1</a:t>
            </a:r>
            <a:endParaRPr b="1" sz="900">
              <a:solidFill>
                <a:srgbClr val="FFFFFF"/>
              </a:solidFill>
              <a:latin typeface="Google Sans"/>
              <a:ea typeface="Google Sans"/>
              <a:cs typeface="Google Sans"/>
              <a:sym typeface="Google Sans"/>
            </a:endParaRPr>
          </a:p>
        </p:txBody>
      </p:sp>
      <p:sp>
        <p:nvSpPr>
          <p:cNvPr id="2073" name="Google Shape;2073;p225"/>
          <p:cNvSpPr/>
          <p:nvPr/>
        </p:nvSpPr>
        <p:spPr>
          <a:xfrm>
            <a:off x="6242036" y="318759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2</a:t>
            </a:r>
            <a:endParaRPr b="1" sz="900">
              <a:solidFill>
                <a:srgbClr val="FFFFFF"/>
              </a:solidFill>
              <a:latin typeface="Google Sans"/>
              <a:ea typeface="Google Sans"/>
              <a:cs typeface="Google Sans"/>
              <a:sym typeface="Google Sans"/>
            </a:endParaRPr>
          </a:p>
        </p:txBody>
      </p:sp>
      <p:sp>
        <p:nvSpPr>
          <p:cNvPr id="2074" name="Google Shape;2074;p225"/>
          <p:cNvSpPr/>
          <p:nvPr/>
        </p:nvSpPr>
        <p:spPr>
          <a:xfrm>
            <a:off x="4918100" y="3902309"/>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2</a:t>
            </a:r>
            <a:endParaRPr b="1" sz="900">
              <a:solidFill>
                <a:srgbClr val="FFFFFF"/>
              </a:solidFill>
              <a:latin typeface="Google Sans"/>
              <a:ea typeface="Google Sans"/>
              <a:cs typeface="Google Sans"/>
              <a:sym typeface="Google Sans"/>
            </a:endParaRPr>
          </a:p>
        </p:txBody>
      </p:sp>
      <p:sp>
        <p:nvSpPr>
          <p:cNvPr id="2075" name="Google Shape;2075;p225"/>
          <p:cNvSpPr/>
          <p:nvPr/>
        </p:nvSpPr>
        <p:spPr>
          <a:xfrm>
            <a:off x="6242036" y="365114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3</a:t>
            </a:r>
            <a:endParaRPr b="1" sz="900">
              <a:solidFill>
                <a:srgbClr val="FFFFFF"/>
              </a:solidFill>
              <a:latin typeface="Google Sans"/>
              <a:ea typeface="Google Sans"/>
              <a:cs typeface="Google Sans"/>
              <a:sym typeface="Google Sans"/>
            </a:endParaRPr>
          </a:p>
        </p:txBody>
      </p:sp>
      <p:sp>
        <p:nvSpPr>
          <p:cNvPr id="2076" name="Google Shape;2076;p225"/>
          <p:cNvSpPr/>
          <p:nvPr/>
        </p:nvSpPr>
        <p:spPr>
          <a:xfrm>
            <a:off x="4918100" y="210654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1</a:t>
            </a:r>
            <a:endParaRPr b="1" sz="900">
              <a:solidFill>
                <a:srgbClr val="FFFFFF"/>
              </a:solidFill>
              <a:latin typeface="Google Sans"/>
              <a:ea typeface="Google Sans"/>
              <a:cs typeface="Google Sans"/>
              <a:sym typeface="Google Sans"/>
            </a:endParaRPr>
          </a:p>
        </p:txBody>
      </p:sp>
      <p:sp>
        <p:nvSpPr>
          <p:cNvPr id="2077" name="Google Shape;2077;p225"/>
          <p:cNvSpPr/>
          <p:nvPr/>
        </p:nvSpPr>
        <p:spPr>
          <a:xfrm>
            <a:off x="4918100" y="2337622"/>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3</a:t>
            </a:r>
            <a:endParaRPr b="1" sz="900">
              <a:solidFill>
                <a:srgbClr val="FFFFFF"/>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graphicFrame>
        <p:nvGraphicFramePr>
          <p:cNvPr id="1716" name="Google Shape;1716;p208"/>
          <p:cNvGraphicFramePr/>
          <p:nvPr/>
        </p:nvGraphicFramePr>
        <p:xfrm>
          <a:off x="435375" y="813375"/>
          <a:ext cx="3000000" cy="3000000"/>
        </p:xfrm>
        <a:graphic>
          <a:graphicData uri="http://schemas.openxmlformats.org/drawingml/2006/table">
            <a:tbl>
              <a:tblPr>
                <a:noFill/>
                <a:tableStyleId>{EDA46378-EC6A-4402-AF1B-E0E7D50AD4B7}</a:tableStyleId>
              </a:tblPr>
              <a:tblGrid>
                <a:gridCol w="2541725"/>
                <a:gridCol w="1106325"/>
                <a:gridCol w="1232975"/>
                <a:gridCol w="2288325"/>
              </a:tblGrid>
              <a:tr h="169450">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Topic</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 Slot (PDT)</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Reporting Owners</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Introduction, Welcome </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3-3:05pm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Michael, Vijai</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Acquire Revenue GCP</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3:05-3:20pm</a:t>
                      </a:r>
                      <a:endParaRPr sz="1000">
                        <a:solidFill>
                          <a:srgbClr val="000000"/>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Max, Anna</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Acquire Revenue GWS</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3:20-3:35pm</a:t>
                      </a:r>
                      <a:endParaRPr sz="1000">
                        <a:solidFill>
                          <a:srgbClr val="000000"/>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Aditee</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Regional Escalations and Insights</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3:35-3:50pm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Amlaan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Source Demand Partner</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3:50-4:05pm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Mohan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Source Demand Direct </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15min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4:05-4:20pm</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Allison, Justin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Finance-Cost Per QSO</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10min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Google Sans"/>
                          <a:ea typeface="Google Sans"/>
                          <a:cs typeface="Google Sans"/>
                          <a:sym typeface="Google Sans"/>
                        </a:rPr>
                        <a:t>4:20-4:30</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latin typeface="Google Sans"/>
                          <a:ea typeface="Google Sans"/>
                          <a:cs typeface="Google Sans"/>
                          <a:sym typeface="Google Sans"/>
                        </a:rPr>
                        <a:t>Keshav, Joyce</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rtl="0" algn="l">
                        <a:spcBef>
                          <a:spcPts val="0"/>
                        </a:spcBef>
                        <a:spcAft>
                          <a:spcPts val="0"/>
                        </a:spcAft>
                        <a:buNone/>
                      </a:pPr>
                      <a:r>
                        <a:rPr lang="en" sz="1000">
                          <a:latin typeface="Google Sans"/>
                          <a:ea typeface="Google Sans"/>
                          <a:cs typeface="Google Sans"/>
                          <a:sym typeface="Google Sans"/>
                        </a:rPr>
                        <a:t>Business Services and Concierge</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gridSpan="2">
                  <a:txBody>
                    <a:bodyPr/>
                    <a:lstStyle/>
                    <a:p>
                      <a:pPr indent="0" lvl="0" marL="0" rtl="0" algn="l">
                        <a:spcBef>
                          <a:spcPts val="0"/>
                        </a:spcBef>
                        <a:spcAft>
                          <a:spcPts val="0"/>
                        </a:spcAft>
                        <a:buNone/>
                      </a:pPr>
                      <a:r>
                        <a:rPr i="1" lang="en" sz="1000">
                          <a:latin typeface="Google Sans"/>
                          <a:ea typeface="Google Sans"/>
                          <a:cs typeface="Google Sans"/>
                          <a:sym typeface="Google Sans"/>
                        </a:rPr>
                        <a:t>Please read and comment offline</a:t>
                      </a:r>
                      <a:endParaRPr i="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hMerge="1"/>
                <a:tc>
                  <a:txBody>
                    <a:bodyPr/>
                    <a:lstStyle/>
                    <a:p>
                      <a:pPr indent="0" lvl="0" marL="0" rtl="0" algn="l">
                        <a:spcBef>
                          <a:spcPts val="0"/>
                        </a:spcBef>
                        <a:spcAft>
                          <a:spcPts val="0"/>
                        </a:spcAft>
                        <a:buNone/>
                      </a:pPr>
                      <a:r>
                        <a:rPr lang="en" sz="1000">
                          <a:latin typeface="Google Sans"/>
                          <a:ea typeface="Google Sans"/>
                          <a:cs typeface="Google Sans"/>
                          <a:sym typeface="Google Sans"/>
                        </a:rPr>
                        <a:t>Jaaziel, Jason</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53575">
                <a:tc>
                  <a:txBody>
                    <a:bodyPr/>
                    <a:lstStyle/>
                    <a:p>
                      <a:pPr indent="0" lvl="0" marL="0" rtl="0" algn="l">
                        <a:spcBef>
                          <a:spcPts val="0"/>
                        </a:spcBef>
                        <a:spcAft>
                          <a:spcPts val="0"/>
                        </a:spcAft>
                        <a:buNone/>
                      </a:pPr>
                      <a:r>
                        <a:rPr lang="en" sz="1000">
                          <a:latin typeface="Google Sans"/>
                          <a:ea typeface="Google Sans"/>
                          <a:cs typeface="Google Sans"/>
                          <a:sym typeface="Google Sans"/>
                        </a:rPr>
                        <a:t>Finance-Q1 Financial Results</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gridSpan="2">
                  <a:txBody>
                    <a:bodyPr/>
                    <a:lstStyle/>
                    <a:p>
                      <a:pPr indent="0" lvl="0" marL="0" rtl="0" algn="l">
                        <a:spcBef>
                          <a:spcPts val="0"/>
                        </a:spcBef>
                        <a:spcAft>
                          <a:spcPts val="0"/>
                        </a:spcAft>
                        <a:buNone/>
                      </a:pPr>
                      <a:r>
                        <a:rPr i="1" lang="en" sz="1000">
                          <a:latin typeface="Google Sans"/>
                          <a:ea typeface="Google Sans"/>
                          <a:cs typeface="Google Sans"/>
                          <a:sym typeface="Google Sans"/>
                        </a:rPr>
                        <a:t>Please read and comment offline</a:t>
                      </a:r>
                      <a:endParaRPr i="1"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hMerge="1"/>
                <a:tc>
                  <a:txBody>
                    <a:bodyPr/>
                    <a:lstStyle/>
                    <a:p>
                      <a:pPr indent="0" lvl="0" marL="0" rtl="0" algn="l">
                        <a:spcBef>
                          <a:spcPts val="0"/>
                        </a:spcBef>
                        <a:spcAft>
                          <a:spcPts val="0"/>
                        </a:spcAft>
                        <a:buNone/>
                      </a:pPr>
                      <a:r>
                        <a:rPr lang="en" sz="1000">
                          <a:latin typeface="Google Sans"/>
                          <a:ea typeface="Google Sans"/>
                          <a:cs typeface="Google Sans"/>
                          <a:sym typeface="Google Sans"/>
                        </a:rPr>
                        <a:t>Joyce, Andrea, Isabella</a:t>
                      </a:r>
                      <a:endParaRPr sz="10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bl>
          </a:graphicData>
        </a:graphic>
      </p:graphicFrame>
      <p:sp>
        <p:nvSpPr>
          <p:cNvPr id="1717" name="Google Shape;1717;p208"/>
          <p:cNvSpPr txBox="1"/>
          <p:nvPr>
            <p:ph type="title"/>
          </p:nvPr>
        </p:nvSpPr>
        <p:spPr>
          <a:xfrm>
            <a:off x="344501" y="264375"/>
            <a:ext cx="7797000" cy="414300"/>
          </a:xfrm>
          <a:prstGeom prst="rect">
            <a:avLst/>
          </a:prstGeom>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5000"/>
              <a:buFont typeface="Arial"/>
              <a:buNone/>
            </a:pPr>
            <a:r>
              <a:rPr b="1" lang="en" sz="2000">
                <a:solidFill>
                  <a:schemeClr val="dk1"/>
                </a:solidFill>
              </a:rPr>
              <a:t>Look Beyond The Horizon Agenda </a:t>
            </a:r>
            <a:r>
              <a:rPr lang="en" sz="2000">
                <a:solidFill>
                  <a:schemeClr val="dk1"/>
                </a:solidFill>
              </a:rPr>
              <a:t>| April 17, 2024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p226"/>
          <p:cNvSpPr txBox="1"/>
          <p:nvPr>
            <p:ph idx="4294967295" type="title"/>
          </p:nvPr>
        </p:nvSpPr>
        <p:spPr>
          <a:xfrm>
            <a:off x="269900" y="504700"/>
            <a:ext cx="8735400" cy="1788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solidFill>
                  <a:schemeClr val="dk1"/>
                </a:solidFill>
              </a:rPr>
              <a:t>Pillar 5: Improve Efficiency-</a:t>
            </a:r>
            <a:r>
              <a:rPr lang="en" sz="1600">
                <a:solidFill>
                  <a:schemeClr val="dk1"/>
                </a:solidFill>
                <a:latin typeface="Google Sans SemiBold"/>
                <a:ea typeface="Google Sans SemiBold"/>
                <a:cs typeface="Google Sans SemiBold"/>
                <a:sym typeface="Google Sans SemiBold"/>
              </a:rPr>
              <a:t> </a:t>
            </a:r>
            <a:r>
              <a:rPr lang="en" sz="1600">
                <a:solidFill>
                  <a:schemeClr val="dk1"/>
                </a:solidFill>
                <a:latin typeface="Google Sans SemiBold"/>
                <a:ea typeface="Google Sans SemiBold"/>
                <a:cs typeface="Google Sans SemiBold"/>
                <a:sym typeface="Google Sans SemiBold"/>
              </a:rPr>
              <a:t>Q1 ‘24 A&amp;P + Prof Svcs vs. Plan </a:t>
            </a:r>
            <a:r>
              <a:rPr lang="en" sz="1600">
                <a:solidFill>
                  <a:schemeClr val="dk1"/>
                </a:solidFill>
              </a:rPr>
              <a:t>(by Cost Center </a:t>
            </a:r>
            <a:r>
              <a:rPr lang="en" sz="1600">
                <a:solidFill>
                  <a:schemeClr val="dk1"/>
                </a:solidFill>
              </a:rPr>
              <a:t>&amp; </a:t>
            </a:r>
            <a:r>
              <a:rPr lang="en" sz="1600">
                <a:solidFill>
                  <a:schemeClr val="dk1"/>
                </a:solidFill>
              </a:rPr>
              <a:t>Lead</a:t>
            </a:r>
            <a:r>
              <a:rPr lang="en" sz="1600">
                <a:solidFill>
                  <a:schemeClr val="dk1"/>
                </a:solidFill>
              </a:rPr>
              <a:t>)</a:t>
            </a:r>
            <a:endParaRPr sz="16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2083" name="Google Shape;2083;p226"/>
          <p:cNvSpPr txBox="1"/>
          <p:nvPr/>
        </p:nvSpPr>
        <p:spPr>
          <a:xfrm>
            <a:off x="5835775" y="747750"/>
            <a:ext cx="3169500" cy="4278300"/>
          </a:xfrm>
          <a:prstGeom prst="rect">
            <a:avLst/>
          </a:prstGeom>
          <a:solidFill>
            <a:srgbClr val="FFFFFF"/>
          </a:solidFill>
          <a:ln cap="flat" cmpd="sng" w="9525">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Q1 GCM Financial Result Insights</a:t>
            </a:r>
            <a:endParaRPr b="1" sz="1100">
              <a:solidFill>
                <a:srgbClr val="A142F4"/>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GCM closed Q1‘24 with $19.8M overspend primarily driven by prepayment expense timing</a:t>
            </a:r>
            <a:endParaRPr sz="900">
              <a:solidFill>
                <a:schemeClr val="dk1"/>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~$16m of Q1 expenses were prepayments for Q2 campaigns which were not reclassified due to the accounting prepayment amortization schedule and prepayment reclass threshold policy</a:t>
            </a:r>
            <a:endParaRPr sz="900">
              <a:solidFill>
                <a:schemeClr val="dk1"/>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GWS underspend driven by House Ads underspend across regions (NA $</a:t>
            </a:r>
            <a:r>
              <a:rPr lang="en" sz="900">
                <a:solidFill>
                  <a:schemeClr val="dk1"/>
                </a:solidFill>
                <a:latin typeface="Google Sans"/>
                <a:ea typeface="Google Sans"/>
                <a:cs typeface="Google Sans"/>
                <a:sym typeface="Google Sans"/>
              </a:rPr>
              <a:t>1.4M</a:t>
            </a:r>
            <a:r>
              <a:rPr lang="en" sz="900">
                <a:solidFill>
                  <a:schemeClr val="dk1"/>
                </a:solidFill>
                <a:latin typeface="Google Sans"/>
                <a:ea typeface="Google Sans"/>
                <a:cs typeface="Google Sans"/>
                <a:sym typeface="Google Sans"/>
              </a:rPr>
              <a:t>, EMEA $800k, and APAC &amp; LATAM $700k)</a:t>
            </a:r>
            <a:endParaRPr sz="900">
              <a:solidFill>
                <a:schemeClr val="dk1"/>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Partner overspend due to p</a:t>
            </a:r>
            <a:r>
              <a:rPr lang="en" sz="900">
                <a:solidFill>
                  <a:schemeClr val="dk1"/>
                </a:solidFill>
                <a:latin typeface="Google Sans"/>
                <a:ea typeface="Google Sans"/>
                <a:cs typeface="Google Sans"/>
                <a:sym typeface="Google Sans"/>
              </a:rPr>
              <a:t>ayout spillover from H2 ‘23 contributing to Q1 overspend but expect FY ‘24 to be close to budget. </a:t>
            </a:r>
            <a:r>
              <a:rPr b="1" lang="en" sz="900">
                <a:solidFill>
                  <a:schemeClr val="dk1"/>
                </a:solidFill>
                <a:latin typeface="Google Sans"/>
                <a:ea typeface="Google Sans"/>
                <a:cs typeface="Google Sans"/>
                <a:sym typeface="Google Sans"/>
              </a:rPr>
              <a:t>Mitigation</a:t>
            </a:r>
            <a:r>
              <a:rPr lang="en" sz="900">
                <a:solidFill>
                  <a:schemeClr val="dk1"/>
                </a:solidFill>
                <a:latin typeface="Google Sans"/>
                <a:ea typeface="Google Sans"/>
                <a:cs typeface="Google Sans"/>
                <a:sym typeface="Google Sans"/>
              </a:rPr>
              <a:t>: continue to refine forecast methodology to improve accuracy (e.g., simplified PPF/MDF accrual process</a:t>
            </a:r>
            <a:r>
              <a:rPr lang="en" sz="900">
                <a:solidFill>
                  <a:schemeClr val="dk1"/>
                </a:solidFill>
                <a:latin typeface="Google Sans"/>
                <a:ea typeface="Google Sans"/>
                <a:cs typeface="Google Sans"/>
                <a:sym typeface="Google Sans"/>
              </a:rPr>
              <a:t> in ‘24), but uncertainty with timing of partner claims makes actuals unpredictable</a:t>
            </a:r>
            <a:endParaRPr sz="700">
              <a:solidFill>
                <a:schemeClr val="dk1"/>
              </a:solidFill>
              <a:latin typeface="Google Sans"/>
              <a:ea typeface="Google Sans"/>
              <a:cs typeface="Google Sans"/>
              <a:sym typeface="Google Sans"/>
            </a:endParaRPr>
          </a:p>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b="1" sz="1100">
              <a:solidFill>
                <a:srgbClr val="A142F4"/>
              </a:solidFill>
              <a:latin typeface="Google Sans"/>
              <a:ea typeface="Google Sans"/>
              <a:cs typeface="Google Sans"/>
              <a:sym typeface="Google Sans"/>
            </a:endParaRPr>
          </a:p>
          <a:p>
            <a:pPr indent="-102870" lvl="0" marL="274320" rtl="0" algn="l">
              <a:lnSpc>
                <a:spcPct val="115000"/>
              </a:lnSpc>
              <a:spcBef>
                <a:spcPts val="100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Work with Marketing Controllership to improve the prepayment process and minimize forecast variance</a:t>
            </a:r>
            <a:endParaRPr b="1" sz="1100">
              <a:solidFill>
                <a:srgbClr val="A142F4"/>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100">
              <a:solidFill>
                <a:srgbClr val="A142F4"/>
              </a:solidFill>
              <a:latin typeface="Google Sans"/>
              <a:ea typeface="Google Sans"/>
              <a:cs typeface="Google Sans"/>
              <a:sym typeface="Google Sans"/>
            </a:endParaRPr>
          </a:p>
        </p:txBody>
      </p:sp>
      <p:sp>
        <p:nvSpPr>
          <p:cNvPr id="2084" name="Google Shape;2084;p22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085" name="Google Shape;2085;p22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86" name="Google Shape;2086;p22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087" name="Google Shape;2087;p226"/>
          <p:cNvSpPr/>
          <p:nvPr/>
        </p:nvSpPr>
        <p:spPr>
          <a:xfrm>
            <a:off x="6036509" y="295004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4</a:t>
            </a:r>
            <a:endParaRPr b="1" sz="700">
              <a:solidFill>
                <a:srgbClr val="FFFFFF"/>
              </a:solidFill>
              <a:latin typeface="Google Sans"/>
              <a:ea typeface="Google Sans"/>
              <a:cs typeface="Google Sans"/>
              <a:sym typeface="Google Sans"/>
            </a:endParaRPr>
          </a:p>
        </p:txBody>
      </p:sp>
      <p:sp>
        <p:nvSpPr>
          <p:cNvPr id="2088" name="Google Shape;2088;p226"/>
          <p:cNvSpPr/>
          <p:nvPr/>
        </p:nvSpPr>
        <p:spPr>
          <a:xfrm>
            <a:off x="6036509" y="234044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3</a:t>
            </a:r>
            <a:endParaRPr b="1" sz="700">
              <a:solidFill>
                <a:srgbClr val="FFFFFF"/>
              </a:solidFill>
              <a:latin typeface="Google Sans"/>
              <a:ea typeface="Google Sans"/>
              <a:cs typeface="Google Sans"/>
              <a:sym typeface="Google Sans"/>
            </a:endParaRPr>
          </a:p>
        </p:txBody>
      </p:sp>
      <p:sp>
        <p:nvSpPr>
          <p:cNvPr id="2089" name="Google Shape;2089;p226"/>
          <p:cNvSpPr/>
          <p:nvPr/>
        </p:nvSpPr>
        <p:spPr>
          <a:xfrm>
            <a:off x="6029087" y="1622976"/>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0" name="Google Shape;2090;p226"/>
          <p:cNvSpPr/>
          <p:nvPr/>
        </p:nvSpPr>
        <p:spPr>
          <a:xfrm>
            <a:off x="6029087" y="1165776"/>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pic>
        <p:nvPicPr>
          <p:cNvPr id="2091" name="Google Shape;2091;p226"/>
          <p:cNvPicPr preferRelativeResize="0"/>
          <p:nvPr/>
        </p:nvPicPr>
        <p:blipFill>
          <a:blip r:embed="rId3">
            <a:alphaModFix/>
          </a:blip>
          <a:stretch>
            <a:fillRect/>
          </a:stretch>
        </p:blipFill>
        <p:spPr>
          <a:xfrm>
            <a:off x="304075" y="911050"/>
            <a:ext cx="5405049" cy="3979624"/>
          </a:xfrm>
          <a:prstGeom prst="rect">
            <a:avLst/>
          </a:prstGeom>
          <a:noFill/>
          <a:ln>
            <a:noFill/>
          </a:ln>
        </p:spPr>
      </p:pic>
      <p:sp>
        <p:nvSpPr>
          <p:cNvPr id="2092" name="Google Shape;2092;p226"/>
          <p:cNvSpPr/>
          <p:nvPr/>
        </p:nvSpPr>
        <p:spPr>
          <a:xfrm>
            <a:off x="4772975" y="476256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sp>
        <p:nvSpPr>
          <p:cNvPr id="2093" name="Google Shape;2093;p226"/>
          <p:cNvSpPr/>
          <p:nvPr/>
        </p:nvSpPr>
        <p:spPr>
          <a:xfrm>
            <a:off x="6018047" y="4546882"/>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4" name="Google Shape;2094;p226"/>
          <p:cNvSpPr/>
          <p:nvPr/>
        </p:nvSpPr>
        <p:spPr>
          <a:xfrm>
            <a:off x="4818250" y="24688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3</a:t>
            </a:r>
            <a:endParaRPr b="1" sz="700">
              <a:solidFill>
                <a:srgbClr val="FFFFFF"/>
              </a:solidFill>
              <a:latin typeface="Google Sans"/>
              <a:ea typeface="Google Sans"/>
              <a:cs typeface="Google Sans"/>
              <a:sym typeface="Google Sans"/>
            </a:endParaRPr>
          </a:p>
        </p:txBody>
      </p:sp>
      <p:sp>
        <p:nvSpPr>
          <p:cNvPr id="2095" name="Google Shape;2095;p226"/>
          <p:cNvSpPr/>
          <p:nvPr/>
        </p:nvSpPr>
        <p:spPr>
          <a:xfrm>
            <a:off x="4818250" y="15544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6" name="Google Shape;2096;p226"/>
          <p:cNvSpPr/>
          <p:nvPr/>
        </p:nvSpPr>
        <p:spPr>
          <a:xfrm>
            <a:off x="4818250" y="17068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7" name="Google Shape;2097;p226"/>
          <p:cNvSpPr/>
          <p:nvPr/>
        </p:nvSpPr>
        <p:spPr>
          <a:xfrm>
            <a:off x="4818250" y="29260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8" name="Google Shape;2098;p226"/>
          <p:cNvSpPr/>
          <p:nvPr/>
        </p:nvSpPr>
        <p:spPr>
          <a:xfrm>
            <a:off x="4818250" y="35356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099" name="Google Shape;2099;p226"/>
          <p:cNvSpPr/>
          <p:nvPr/>
        </p:nvSpPr>
        <p:spPr>
          <a:xfrm>
            <a:off x="4818250" y="36880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2</a:t>
            </a:r>
            <a:endParaRPr b="1" sz="700">
              <a:solidFill>
                <a:srgbClr val="FFFFFF"/>
              </a:solidFill>
              <a:latin typeface="Google Sans"/>
              <a:ea typeface="Google Sans"/>
              <a:cs typeface="Google Sans"/>
              <a:sym typeface="Google Sans"/>
            </a:endParaRPr>
          </a:p>
        </p:txBody>
      </p:sp>
      <p:sp>
        <p:nvSpPr>
          <p:cNvPr id="2100" name="Google Shape;2100;p226"/>
          <p:cNvSpPr/>
          <p:nvPr/>
        </p:nvSpPr>
        <p:spPr>
          <a:xfrm>
            <a:off x="4818250" y="42976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4</a:t>
            </a:r>
            <a:endParaRPr b="1" sz="700">
              <a:solidFill>
                <a:srgbClr val="FFFFFF"/>
              </a:solidFill>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22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106" name="Google Shape;2106;p227"/>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07" name="Google Shape;2107;p227"/>
          <p:cNvSpPr txBox="1"/>
          <p:nvPr>
            <p:ph idx="4294967295" type="title"/>
          </p:nvPr>
        </p:nvSpPr>
        <p:spPr>
          <a:xfrm>
            <a:off x="422300" y="580900"/>
            <a:ext cx="8498400" cy="261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solidFill>
                  <a:schemeClr val="dk1"/>
                </a:solidFill>
              </a:rPr>
              <a:t>Pillar 5 Improve TVC Efficiency-</a:t>
            </a:r>
            <a:r>
              <a:rPr lang="en" sz="1600">
                <a:solidFill>
                  <a:schemeClr val="dk1"/>
                </a:solidFill>
                <a:latin typeface="Google Sans SemiBold"/>
                <a:ea typeface="Google Sans SemiBold"/>
                <a:cs typeface="Google Sans SemiBold"/>
                <a:sym typeface="Google Sans SemiBold"/>
              </a:rPr>
              <a:t> </a:t>
            </a:r>
            <a:r>
              <a:rPr lang="en" sz="1600">
                <a:solidFill>
                  <a:schemeClr val="dk1"/>
                </a:solidFill>
                <a:latin typeface="Google Sans SemiBold"/>
                <a:ea typeface="Google Sans SemiBold"/>
                <a:cs typeface="Google Sans SemiBold"/>
                <a:sym typeface="Google Sans SemiBold"/>
              </a:rPr>
              <a:t>Q1 ‘24 Variance Analysis </a:t>
            </a:r>
            <a:r>
              <a:rPr lang="en" sz="1600">
                <a:solidFill>
                  <a:schemeClr val="dk1"/>
                </a:solidFill>
              </a:rPr>
              <a:t>(by Spend Type - Focus TVC) </a:t>
            </a:r>
            <a:endParaRPr sz="1600">
              <a:solidFill>
                <a:schemeClr val="dk1"/>
              </a:solidFill>
              <a:latin typeface="Google Sans SemiBold"/>
              <a:ea typeface="Google Sans SemiBold"/>
              <a:cs typeface="Google Sans SemiBold"/>
              <a:sym typeface="Google Sans SemiBold"/>
            </a:endParaRPr>
          </a:p>
        </p:txBody>
      </p:sp>
      <p:sp>
        <p:nvSpPr>
          <p:cNvPr id="2108" name="Google Shape;2108;p227"/>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09" name="Google Shape;2109;p227"/>
          <p:cNvSpPr txBox="1"/>
          <p:nvPr/>
        </p:nvSpPr>
        <p:spPr>
          <a:xfrm>
            <a:off x="6504700" y="1050550"/>
            <a:ext cx="2329500" cy="3868200"/>
          </a:xfrm>
          <a:prstGeom prst="rect">
            <a:avLst/>
          </a:prstGeom>
          <a:noFill/>
          <a:ln cap="flat" cmpd="sng" w="9525">
            <a:solidFill>
              <a:srgbClr val="D5D5D5"/>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Q1 GCM Budget Spend Insights</a:t>
            </a:r>
            <a:endParaRPr b="1" sz="1100">
              <a:solidFill>
                <a:srgbClr val="A142F4"/>
              </a:solidFill>
              <a:latin typeface="Google Sans"/>
              <a:ea typeface="Google Sans"/>
              <a:cs typeface="Google Sans"/>
              <a:sym typeface="Google Sans"/>
            </a:endParaRPr>
          </a:p>
          <a:p>
            <a:pPr indent="-115570" lvl="0" marL="274320" rtl="0" algn="l">
              <a:lnSpc>
                <a:spcPct val="115000"/>
              </a:lnSpc>
              <a:spcBef>
                <a:spcPts val="1000"/>
              </a:spcBef>
              <a:spcAft>
                <a:spcPts val="0"/>
              </a:spcAft>
              <a:buClr>
                <a:schemeClr val="dk1"/>
              </a:buClr>
              <a:buSzPts val="1100"/>
              <a:buFont typeface="Google Sans"/>
              <a:buChar char="●"/>
            </a:pPr>
            <a:r>
              <a:rPr lang="en" sz="900">
                <a:solidFill>
                  <a:schemeClr val="dk1"/>
                </a:solidFill>
                <a:latin typeface="Google Sans"/>
                <a:ea typeface="Google Sans"/>
                <a:cs typeface="Google Sans"/>
                <a:sym typeface="Google Sans"/>
              </a:rPr>
              <a:t>$17m program</a:t>
            </a:r>
            <a:r>
              <a:rPr lang="en" sz="900">
                <a:solidFill>
                  <a:schemeClr val="dk1"/>
                </a:solidFill>
                <a:latin typeface="Google Sans"/>
                <a:ea typeface="Google Sans"/>
                <a:cs typeface="Google Sans"/>
                <a:sym typeface="Google Sans"/>
              </a:rPr>
              <a:t> overspend and $3m vendor overspend primarily due to prepayment expense timing and partner overspend</a:t>
            </a:r>
            <a:endParaRPr sz="900">
              <a:solidFill>
                <a:schemeClr val="dk1"/>
              </a:solidFill>
              <a:latin typeface="Google Sans"/>
              <a:ea typeface="Google Sans"/>
              <a:cs typeface="Google Sans"/>
              <a:sym typeface="Google Sans"/>
            </a:endParaRPr>
          </a:p>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b="1" sz="1100">
              <a:solidFill>
                <a:srgbClr val="A142F4"/>
              </a:solidFill>
              <a:latin typeface="Google Sans"/>
              <a:ea typeface="Google Sans"/>
              <a:cs typeface="Google Sans"/>
              <a:sym typeface="Google Sans"/>
            </a:endParaRPr>
          </a:p>
          <a:p>
            <a:pPr indent="-115570" lvl="0" marL="274320" rtl="0" algn="l">
              <a:lnSpc>
                <a:spcPct val="115000"/>
              </a:lnSpc>
              <a:spcBef>
                <a:spcPts val="1000"/>
              </a:spcBef>
              <a:spcAft>
                <a:spcPts val="0"/>
              </a:spcAft>
              <a:buClr>
                <a:schemeClr val="dk1"/>
              </a:buClr>
              <a:buSzPts val="1100"/>
              <a:buFont typeface="Google Sans"/>
              <a:buChar char="●"/>
            </a:pPr>
            <a:r>
              <a:rPr b="1" lang="en" sz="900">
                <a:solidFill>
                  <a:schemeClr val="dk1"/>
                </a:solidFill>
                <a:latin typeface="Google Sans"/>
                <a:ea typeface="Google Sans"/>
                <a:cs typeface="Google Sans"/>
                <a:sym typeface="Google Sans"/>
              </a:rPr>
              <a:t>Data Quality &amp; Future Controls: </a:t>
            </a:r>
            <a:r>
              <a:rPr lang="en" sz="900">
                <a:solidFill>
                  <a:schemeClr val="dk1"/>
                </a:solidFill>
                <a:latin typeface="Google Sans"/>
                <a:ea typeface="Google Sans"/>
                <a:cs typeface="Google Sans"/>
                <a:sym typeface="Google Sans"/>
              </a:rPr>
              <a:t>Cleaned the data mapping approach with Central &amp; Marketing Finance. Continue to work via Business Services to ensure data is correct.</a:t>
            </a:r>
            <a:endParaRPr sz="900">
              <a:solidFill>
                <a:schemeClr val="dk1"/>
              </a:solidFill>
              <a:latin typeface="Google Sans"/>
              <a:ea typeface="Google Sans"/>
              <a:cs typeface="Google Sans"/>
              <a:sym typeface="Google Sans"/>
            </a:endParaRPr>
          </a:p>
          <a:p>
            <a:pPr indent="0" lvl="0" marL="457200" rtl="0" algn="l">
              <a:lnSpc>
                <a:spcPct val="115000"/>
              </a:lnSpc>
              <a:spcBef>
                <a:spcPts val="1000"/>
              </a:spcBef>
              <a:spcAft>
                <a:spcPts val="0"/>
              </a:spcAft>
              <a:buNone/>
            </a:pPr>
            <a:r>
              <a:t/>
            </a:r>
            <a:endParaRPr sz="900">
              <a:solidFill>
                <a:schemeClr val="dk1"/>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100">
              <a:solidFill>
                <a:srgbClr val="A142F4"/>
              </a:solidFill>
              <a:latin typeface="Google Sans"/>
              <a:ea typeface="Google Sans"/>
              <a:cs typeface="Google Sans"/>
              <a:sym typeface="Google Sans"/>
            </a:endParaRPr>
          </a:p>
        </p:txBody>
      </p:sp>
      <p:cxnSp>
        <p:nvCxnSpPr>
          <p:cNvPr id="2110" name="Google Shape;2110;p227"/>
          <p:cNvCxnSpPr/>
          <p:nvPr/>
        </p:nvCxnSpPr>
        <p:spPr>
          <a:xfrm rot="10800000">
            <a:off x="5993025" y="1320400"/>
            <a:ext cx="64800" cy="11400"/>
          </a:xfrm>
          <a:prstGeom prst="straightConnector1">
            <a:avLst/>
          </a:prstGeom>
          <a:noFill/>
          <a:ln cap="flat" cmpd="sng" w="114300">
            <a:solidFill>
              <a:srgbClr val="FFFFFF"/>
            </a:solidFill>
            <a:prstDash val="solid"/>
            <a:round/>
            <a:headEnd len="med" w="med" type="none"/>
            <a:tailEnd len="med" w="med" type="none"/>
          </a:ln>
        </p:spPr>
      </p:cxnSp>
      <p:sp>
        <p:nvSpPr>
          <p:cNvPr id="2111" name="Google Shape;2111;p227"/>
          <p:cNvSpPr/>
          <p:nvPr/>
        </p:nvSpPr>
        <p:spPr>
          <a:xfrm>
            <a:off x="6681525" y="15182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pic>
        <p:nvPicPr>
          <p:cNvPr id="2112" name="Google Shape;2112;p227"/>
          <p:cNvPicPr preferRelativeResize="0"/>
          <p:nvPr/>
        </p:nvPicPr>
        <p:blipFill>
          <a:blip r:embed="rId3">
            <a:alphaModFix/>
          </a:blip>
          <a:stretch>
            <a:fillRect/>
          </a:stretch>
        </p:blipFill>
        <p:spPr>
          <a:xfrm>
            <a:off x="253000" y="1034300"/>
            <a:ext cx="6073199" cy="3816299"/>
          </a:xfrm>
          <a:prstGeom prst="rect">
            <a:avLst/>
          </a:prstGeom>
          <a:noFill/>
          <a:ln>
            <a:noFill/>
          </a:ln>
        </p:spPr>
      </p:pic>
      <p:sp>
        <p:nvSpPr>
          <p:cNvPr id="2113" name="Google Shape;2113;p227"/>
          <p:cNvSpPr/>
          <p:nvPr/>
        </p:nvSpPr>
        <p:spPr>
          <a:xfrm>
            <a:off x="2964700" y="47224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sp>
        <p:nvSpPr>
          <p:cNvPr id="2114" name="Google Shape;2114;p227"/>
          <p:cNvSpPr/>
          <p:nvPr/>
        </p:nvSpPr>
        <p:spPr>
          <a:xfrm>
            <a:off x="5590575" y="47224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1</a:t>
            </a:r>
            <a:endParaRPr b="1" sz="700">
              <a:solidFill>
                <a:srgbClr val="FFFFFF"/>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22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120" name="Google Shape;2120;p22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21" name="Google Shape;2121;p228"/>
          <p:cNvSpPr txBox="1"/>
          <p:nvPr>
            <p:ph idx="4294967295" type="title"/>
          </p:nvPr>
        </p:nvSpPr>
        <p:spPr>
          <a:xfrm>
            <a:off x="422300" y="580900"/>
            <a:ext cx="8498400" cy="261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T&amp;E Efficiency- </a:t>
            </a:r>
            <a:r>
              <a:rPr lang="en" sz="1600">
                <a:solidFill>
                  <a:schemeClr val="dk1"/>
                </a:solidFill>
                <a:latin typeface="Google Sans SemiBold"/>
                <a:ea typeface="Google Sans SemiBold"/>
                <a:cs typeface="Google Sans SemiBold"/>
                <a:sym typeface="Google Sans SemiBold"/>
              </a:rPr>
              <a:t>Q1‘24 T&amp;E vs. Plan </a:t>
            </a:r>
            <a:r>
              <a:rPr lang="en" sz="1600">
                <a:solidFill>
                  <a:schemeClr val="dk1"/>
                </a:solidFill>
              </a:rPr>
              <a:t>(by Cost Center </a:t>
            </a:r>
            <a:r>
              <a:rPr lang="en" sz="1600">
                <a:solidFill>
                  <a:schemeClr val="dk1"/>
                </a:solidFill>
              </a:rPr>
              <a:t>&amp; Lead)</a:t>
            </a:r>
            <a:endParaRPr sz="1600">
              <a:solidFill>
                <a:schemeClr val="dk1"/>
              </a:solidFill>
              <a:latin typeface="Google Sans SemiBold"/>
              <a:ea typeface="Google Sans SemiBold"/>
              <a:cs typeface="Google Sans SemiBold"/>
              <a:sym typeface="Google Sans SemiBold"/>
            </a:endParaRPr>
          </a:p>
        </p:txBody>
      </p:sp>
      <p:sp>
        <p:nvSpPr>
          <p:cNvPr id="2122" name="Google Shape;2122;p22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23" name="Google Shape;2123;p228"/>
          <p:cNvSpPr txBox="1"/>
          <p:nvPr/>
        </p:nvSpPr>
        <p:spPr>
          <a:xfrm>
            <a:off x="6161300" y="1126750"/>
            <a:ext cx="2673000" cy="3543000"/>
          </a:xfrm>
          <a:prstGeom prst="rect">
            <a:avLst/>
          </a:prstGeom>
          <a:noFill/>
          <a:ln cap="flat" cmpd="sng" w="9525">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100">
                <a:solidFill>
                  <a:srgbClr val="A142F4"/>
                </a:solidFill>
                <a:latin typeface="Google Sans"/>
                <a:ea typeface="Google Sans"/>
                <a:cs typeface="Google Sans"/>
                <a:sym typeface="Google Sans"/>
              </a:rPr>
              <a:t>Q1 GCM Budget Spend Insights</a:t>
            </a:r>
            <a:endParaRPr b="1" sz="1100">
              <a:solidFill>
                <a:srgbClr val="A142F4"/>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Q1 total T&amp;E expense was $522k (35%) over budget</a:t>
            </a:r>
            <a:r>
              <a:rPr lang="en" sz="1000">
                <a:solidFill>
                  <a:schemeClr val="dk1"/>
                </a:solidFill>
                <a:latin typeface="Google Sans"/>
                <a:ea typeface="Google Sans"/>
                <a:cs typeface="Google Sans"/>
                <a:sym typeface="Google Sans"/>
              </a:rPr>
              <a:t> primarily driven by overspend in the regions and GCP Product Marketing. Majority of overspend is due to the missed quarterly allocation.</a:t>
            </a:r>
            <a:endParaRPr sz="1000">
              <a:solidFill>
                <a:schemeClr val="dk1"/>
              </a:solidFill>
              <a:latin typeface="Google Sans"/>
              <a:ea typeface="Google Sans"/>
              <a:cs typeface="Google Sans"/>
              <a:sym typeface="Google Sans"/>
            </a:endParaRPr>
          </a:p>
          <a:p>
            <a:pPr indent="0" lvl="0" marL="0" rtl="0" algn="l">
              <a:lnSpc>
                <a:spcPct val="150000"/>
              </a:lnSpc>
              <a:spcBef>
                <a:spcPts val="1000"/>
              </a:spcBef>
              <a:spcAft>
                <a:spcPts val="0"/>
              </a:spcAft>
              <a:buNone/>
            </a:pPr>
            <a:r>
              <a:rPr b="1" lang="en" sz="1100">
                <a:solidFill>
                  <a:srgbClr val="A142F4"/>
                </a:solidFill>
                <a:latin typeface="Google Sans"/>
                <a:ea typeface="Google Sans"/>
                <a:cs typeface="Google Sans"/>
                <a:sym typeface="Google Sans"/>
              </a:rPr>
              <a:t>Action Items &amp; Next Steps</a:t>
            </a:r>
            <a:endParaRPr sz="1000">
              <a:solidFill>
                <a:schemeClr val="dk1"/>
              </a:solidFill>
              <a:latin typeface="Google Sans"/>
              <a:ea typeface="Google Sans"/>
              <a:cs typeface="Google Sans"/>
              <a:sym typeface="Google Sans"/>
            </a:endParaRPr>
          </a:p>
          <a:p>
            <a:pPr indent="-115570" lvl="0" marL="274320" rtl="0" algn="l">
              <a:lnSpc>
                <a:spcPct val="150000"/>
              </a:lnSpc>
              <a:spcBef>
                <a:spcPts val="1000"/>
              </a:spcBef>
              <a:spcAft>
                <a:spcPts val="0"/>
              </a:spcAft>
              <a:buClr>
                <a:schemeClr val="dk1"/>
              </a:buClr>
              <a:buSzPts val="1100"/>
              <a:buFont typeface="Google Sans"/>
              <a:buChar char="●"/>
            </a:pPr>
            <a:r>
              <a:rPr lang="en" sz="1000">
                <a:solidFill>
                  <a:schemeClr val="dk1"/>
                </a:solidFill>
                <a:latin typeface="Google Sans"/>
                <a:ea typeface="Google Sans"/>
                <a:cs typeface="Google Sans"/>
                <a:sym typeface="Google Sans"/>
              </a:rPr>
              <a:t>Continue to manage the spend on a yearly basis while monitoring pacing every quarter</a:t>
            </a:r>
            <a:endParaRPr sz="1000">
              <a:solidFill>
                <a:schemeClr val="dk1"/>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100">
              <a:solidFill>
                <a:srgbClr val="A142F4"/>
              </a:solidFill>
              <a:latin typeface="Google Sans"/>
              <a:ea typeface="Google Sans"/>
              <a:cs typeface="Google Sans"/>
              <a:sym typeface="Google Sans"/>
            </a:endParaRPr>
          </a:p>
        </p:txBody>
      </p:sp>
      <p:pic>
        <p:nvPicPr>
          <p:cNvPr id="2124" name="Google Shape;2124;p228"/>
          <p:cNvPicPr preferRelativeResize="0"/>
          <p:nvPr/>
        </p:nvPicPr>
        <p:blipFill>
          <a:blip r:embed="rId3">
            <a:alphaModFix/>
          </a:blip>
          <a:stretch>
            <a:fillRect/>
          </a:stretch>
        </p:blipFill>
        <p:spPr>
          <a:xfrm>
            <a:off x="141975" y="1126750"/>
            <a:ext cx="5856502" cy="3351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22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130" name="Google Shape;2130;p22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31" name="Google Shape;2131;p22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t>
            </a:r>
            <a:r>
              <a:rPr b="1" lang="en" sz="1600"/>
              <a:t>What are common trends across Concierge tickets?</a:t>
            </a:r>
            <a:endParaRPr b="1" sz="1600"/>
          </a:p>
        </p:txBody>
      </p:sp>
      <p:sp>
        <p:nvSpPr>
          <p:cNvPr id="2132" name="Google Shape;2132;p22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133" name="Google Shape;2133;p229"/>
          <p:cNvSpPr txBox="1"/>
          <p:nvPr/>
        </p:nvSpPr>
        <p:spPr>
          <a:xfrm>
            <a:off x="2712963" y="4486825"/>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2134" name="Google Shape;2134;p229"/>
          <p:cNvGraphicFramePr/>
          <p:nvPr/>
        </p:nvGraphicFramePr>
        <p:xfrm>
          <a:off x="319538" y="1402015"/>
          <a:ext cx="3000000" cy="3000000"/>
        </p:xfrm>
        <a:graphic>
          <a:graphicData uri="http://schemas.openxmlformats.org/drawingml/2006/table">
            <a:tbl>
              <a:tblPr>
                <a:noFill/>
                <a:tableStyleId>{E621E615-8664-40BB-82A3-241909D540A3}</a:tableStyleId>
              </a:tblPr>
              <a:tblGrid>
                <a:gridCol w="830950"/>
                <a:gridCol w="590175"/>
                <a:gridCol w="382850"/>
                <a:gridCol w="533725"/>
                <a:gridCol w="382850"/>
                <a:gridCol w="476975"/>
                <a:gridCol w="382850"/>
                <a:gridCol w="541650"/>
                <a:gridCol w="382850"/>
                <a:gridCol w="525475"/>
                <a:gridCol w="382850"/>
                <a:gridCol w="530875"/>
                <a:gridCol w="382850"/>
                <a:gridCol w="503075"/>
                <a:gridCol w="473350"/>
                <a:gridCol w="511300"/>
                <a:gridCol w="390750"/>
                <a:gridCol w="498525"/>
              </a:tblGrid>
              <a:tr h="3143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NORTHAM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GLOBAL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LATAM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EMEA</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APAC</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JAPAN</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PUBLIC SECTOR</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3">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TOTAL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hMerge="1"/>
              </a:tr>
              <a:tr h="200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YTD</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Ticket Volume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59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77</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19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170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89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35</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26</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11</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474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306</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554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SLA Adherence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81%</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40%</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8%</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34%</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7%</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-4%</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-44%</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73%</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-2%</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2%</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Marketer Satisfaction</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9%</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2"/>
                          </a:solidFill>
                          <a:latin typeface="Google Sans"/>
                          <a:ea typeface="Google Sans"/>
                          <a:cs typeface="Google Sans"/>
                          <a:sym typeface="Google Sans"/>
                        </a:rPr>
                        <a:t>-12%</a:t>
                      </a:r>
                      <a:endParaRPr sz="800">
                        <a:solidFill>
                          <a:schemeClr val="accent2"/>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75%</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accent4"/>
                          </a:solidFill>
                          <a:latin typeface="Google Sans"/>
                          <a:ea typeface="Google Sans"/>
                          <a:cs typeface="Google Sans"/>
                          <a:sym typeface="Google Sans"/>
                        </a:rPr>
                        <a:t>10%</a:t>
                      </a:r>
                      <a:endParaRPr sz="800">
                        <a:solidFill>
                          <a:schemeClr val="accent4"/>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4A853"/>
                          </a:solidFill>
                          <a:latin typeface="Google Sans"/>
                          <a:ea typeface="Google Sans"/>
                          <a:cs typeface="Google Sans"/>
                          <a:sym typeface="Google Sans"/>
                        </a:rPr>
                        <a:t>6%</a:t>
                      </a:r>
                      <a:endParaRPr sz="800">
                        <a:solidFill>
                          <a:srgbClr val="34A853"/>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bl>
          </a:graphicData>
        </a:graphic>
      </p:graphicFrame>
      <p:sp>
        <p:nvSpPr>
          <p:cNvPr id="2135" name="Google Shape;2135;p229"/>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GCM productivity</a:t>
            </a:r>
            <a:r>
              <a:rPr lang="en" sz="1000">
                <a:solidFill>
                  <a:srgbClr val="EEEEEE"/>
                </a:solidFill>
                <a:latin typeface="Google Sans"/>
                <a:ea typeface="Google Sans"/>
                <a:cs typeface="Google Sans"/>
                <a:sym typeface="Google Sans"/>
              </a:rPr>
              <a:t> - Where are we seeing the most escalations to either concierge desk or from Easy Button?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How is Business Services performing against their SLAs? What new progress has been made to improve overall GCM execution?</a:t>
            </a:r>
            <a:endParaRPr b="1" sz="1000">
              <a:solidFill>
                <a:srgbClr val="FFFFFF"/>
              </a:solidFill>
              <a:latin typeface="Google Sans"/>
              <a:ea typeface="Google Sans"/>
              <a:cs typeface="Google Sans"/>
              <a:sym typeface="Google Sans"/>
            </a:endParaRPr>
          </a:p>
        </p:txBody>
      </p:sp>
      <p:graphicFrame>
        <p:nvGraphicFramePr>
          <p:cNvPr id="2136" name="Google Shape;2136;p229"/>
          <p:cNvGraphicFramePr/>
          <p:nvPr/>
        </p:nvGraphicFramePr>
        <p:xfrm>
          <a:off x="649025" y="2744750"/>
          <a:ext cx="3000000" cy="3000000"/>
        </p:xfrm>
        <a:graphic>
          <a:graphicData uri="http://schemas.openxmlformats.org/drawingml/2006/table">
            <a:tbl>
              <a:tblPr>
                <a:noFill/>
                <a:tableStyleId>{EDA46378-EC6A-4402-AF1B-E0E7D50AD4B7}</a:tableStyleId>
              </a:tblPr>
              <a:tblGrid>
                <a:gridCol w="1271800"/>
                <a:gridCol w="6940525"/>
              </a:tblGrid>
              <a:tr h="313325">
                <a:tc>
                  <a:txBody>
                    <a:bodyPr/>
                    <a:lstStyle/>
                    <a:p>
                      <a:pPr indent="0" lvl="0" marL="0" rtl="0" algn="l">
                        <a:spcBef>
                          <a:spcPts val="0"/>
                        </a:spcBef>
                        <a:spcAft>
                          <a:spcPts val="0"/>
                        </a:spcAft>
                        <a:buNone/>
                      </a:pPr>
                      <a:r>
                        <a:rPr lang="en" sz="900">
                          <a:latin typeface="Google Sans"/>
                          <a:ea typeface="Google Sans"/>
                          <a:cs typeface="Google Sans"/>
                          <a:sym typeface="Google Sans"/>
                        </a:rPr>
                        <a:t>Attribution 3.0</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Marketers are requesting lead level deep dives to reconcile Attribution 3.0 outcomes.</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Ongoing</a:t>
                      </a:r>
                      <a:r>
                        <a:rPr i="1" lang="en" sz="800">
                          <a:latin typeface="Google Sans"/>
                          <a:ea typeface="Google Sans"/>
                          <a:cs typeface="Google Sans"/>
                          <a:sym typeface="Google Sans"/>
                        </a:rPr>
                        <a:t> marketer support across all support channels.</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16775">
                <a:tc>
                  <a:txBody>
                    <a:bodyPr/>
                    <a:lstStyle/>
                    <a:p>
                      <a:pPr indent="0" lvl="0" marL="0" rtl="0" algn="l">
                        <a:spcBef>
                          <a:spcPts val="0"/>
                        </a:spcBef>
                        <a:spcAft>
                          <a:spcPts val="0"/>
                        </a:spcAft>
                        <a:buNone/>
                      </a:pPr>
                      <a:r>
                        <a:rPr lang="en" sz="900">
                          <a:latin typeface="Google Sans"/>
                          <a:ea typeface="Google Sans"/>
                          <a:cs typeface="Google Sans"/>
                          <a:sym typeface="Google Sans"/>
                        </a:rPr>
                        <a:t>Data / Dashboard</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Marketers need help getting database access and/or extracting insights from standard dashboards.</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User enablement via GDC Connects and deep-dive trainings /office hours for standard dashboards starting May; scale with gen AI in the future.</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12050">
                <a:tc>
                  <a:txBody>
                    <a:bodyPr/>
                    <a:lstStyle/>
                    <a:p>
                      <a:pPr indent="0" lvl="0" marL="0" rtl="0" algn="l">
                        <a:spcBef>
                          <a:spcPts val="0"/>
                        </a:spcBef>
                        <a:spcAft>
                          <a:spcPts val="0"/>
                        </a:spcAft>
                        <a:buNone/>
                      </a:pPr>
                      <a:r>
                        <a:rPr lang="en" sz="900">
                          <a:latin typeface="Google Sans"/>
                          <a:ea typeface="Google Sans"/>
                          <a:cs typeface="Google Sans"/>
                          <a:sym typeface="Google Sans"/>
                        </a:rPr>
                        <a:t>Campaign Performance </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Marketers would benefit from support in understanding unexpected dashboard results. Potential causes include variances in campaign setup and understanding </a:t>
                      </a:r>
                      <a:r>
                        <a:rPr b="1" lang="en" sz="800">
                          <a:latin typeface="Google Sans"/>
                          <a:ea typeface="Google Sans"/>
                          <a:cs typeface="Google Sans"/>
                          <a:sym typeface="Google Sans"/>
                        </a:rPr>
                        <a:t>differences</a:t>
                      </a:r>
                      <a:r>
                        <a:rPr b="1" lang="en" sz="800">
                          <a:latin typeface="Google Sans"/>
                          <a:ea typeface="Google Sans"/>
                          <a:cs typeface="Google Sans"/>
                          <a:sym typeface="Google Sans"/>
                        </a:rPr>
                        <a:t> between Vector and GCMA data..</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A recent alerting system is in place to identify campaign setup issues. Targeted training will be provided for the most common cases.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12050">
                <a:tc>
                  <a:txBody>
                    <a:bodyPr/>
                    <a:lstStyle/>
                    <a:p>
                      <a:pPr indent="0" lvl="0" marL="0" rtl="0" algn="l">
                        <a:spcBef>
                          <a:spcPts val="0"/>
                        </a:spcBef>
                        <a:spcAft>
                          <a:spcPts val="0"/>
                        </a:spcAft>
                        <a:buNone/>
                      </a:pPr>
                      <a:r>
                        <a:rPr lang="en" sz="900">
                          <a:latin typeface="Google Sans"/>
                          <a:ea typeface="Google Sans"/>
                          <a:cs typeface="Google Sans"/>
                          <a:sym typeface="Google Sans"/>
                        </a:rPr>
                        <a:t>Concierge Efficiency</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Concierge Chatbot solution, in partnership with GCBP, will provide instant information delivery to questions and expedite </a:t>
                      </a:r>
                      <a:r>
                        <a:rPr b="1" lang="en" sz="800">
                          <a:latin typeface="Google Sans"/>
                          <a:ea typeface="Google Sans"/>
                          <a:cs typeface="Google Sans"/>
                          <a:sym typeface="Google Sans"/>
                        </a:rPr>
                        <a:t>support</a:t>
                      </a:r>
                      <a:r>
                        <a:rPr b="1" lang="en" sz="800">
                          <a:latin typeface="Google Sans"/>
                          <a:ea typeface="Google Sans"/>
                          <a:cs typeface="Google Sans"/>
                          <a:sym typeface="Google Sans"/>
                        </a:rPr>
                        <a:t> experience.</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By combining new TVC resourcing with AI solutions, we'll streamline quality support processes.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2137" name="Google Shape;2137;p229"/>
          <p:cNvSpPr/>
          <p:nvPr/>
        </p:nvSpPr>
        <p:spPr>
          <a:xfrm>
            <a:off x="282638" y="281875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2138" name="Google Shape;2138;p229"/>
          <p:cNvSpPr/>
          <p:nvPr/>
        </p:nvSpPr>
        <p:spPr>
          <a:xfrm>
            <a:off x="282638" y="332730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2139" name="Google Shape;2139;p229"/>
          <p:cNvSpPr/>
          <p:nvPr/>
        </p:nvSpPr>
        <p:spPr>
          <a:xfrm>
            <a:off x="282638" y="4402663"/>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4</a:t>
            </a:r>
            <a:endParaRPr b="1">
              <a:solidFill>
                <a:srgbClr val="FFFFFF"/>
              </a:solidFill>
              <a:latin typeface="Google Sans"/>
              <a:ea typeface="Google Sans"/>
              <a:cs typeface="Google Sans"/>
              <a:sym typeface="Google Sans"/>
            </a:endParaRPr>
          </a:p>
        </p:txBody>
      </p:sp>
      <p:sp>
        <p:nvSpPr>
          <p:cNvPr id="2140" name="Google Shape;2140;p229"/>
          <p:cNvSpPr txBox="1"/>
          <p:nvPr/>
        </p:nvSpPr>
        <p:spPr>
          <a:xfrm>
            <a:off x="152400" y="15240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streamline</a:t>
            </a:r>
            <a:endParaRPr/>
          </a:p>
        </p:txBody>
      </p:sp>
      <p:sp>
        <p:nvSpPr>
          <p:cNvPr id="2141" name="Google Shape;2141;p229"/>
          <p:cNvSpPr/>
          <p:nvPr/>
        </p:nvSpPr>
        <p:spPr>
          <a:xfrm>
            <a:off x="282638" y="383585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2142" name="Google Shape;2142;p229"/>
          <p:cNvSpPr txBox="1"/>
          <p:nvPr/>
        </p:nvSpPr>
        <p:spPr>
          <a:xfrm>
            <a:off x="5524950" y="483570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800">
                <a:latin typeface="Google Sans"/>
                <a:ea typeface="Google Sans"/>
                <a:cs typeface="Google Sans"/>
                <a:sym typeface="Google Sans"/>
              </a:rPr>
              <a:t>Note: Q1, 2024 results are compared </a:t>
            </a:r>
            <a:r>
              <a:rPr i="1" lang="en" sz="800">
                <a:latin typeface="Google Sans"/>
                <a:ea typeface="Google Sans"/>
                <a:cs typeface="Google Sans"/>
                <a:sym typeface="Google Sans"/>
              </a:rPr>
              <a:t>against</a:t>
            </a:r>
            <a:r>
              <a:rPr i="1" lang="en" sz="800">
                <a:latin typeface="Google Sans"/>
                <a:ea typeface="Google Sans"/>
                <a:cs typeface="Google Sans"/>
                <a:sym typeface="Google Sans"/>
              </a:rPr>
              <a:t> Q1, 2023</a:t>
            </a:r>
            <a:endParaRPr i="1" sz="800">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230"/>
          <p:cNvSpPr txBox="1"/>
          <p:nvPr/>
        </p:nvSpPr>
        <p:spPr>
          <a:xfrm>
            <a:off x="457200" y="1688650"/>
            <a:ext cx="7411800" cy="20694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b="1" lang="en" sz="3000">
                <a:solidFill>
                  <a:srgbClr val="202124"/>
                </a:solidFill>
                <a:latin typeface="Google Sans"/>
                <a:ea typeface="Google Sans"/>
                <a:cs typeface="Google Sans"/>
                <a:sym typeface="Google Sans"/>
              </a:rPr>
              <a:t>Look Beyond the Horizon</a:t>
            </a:r>
            <a:endParaRPr b="1" sz="30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sz="1600">
                <a:solidFill>
                  <a:srgbClr val="202124"/>
                </a:solidFill>
                <a:latin typeface="Google Sans"/>
                <a:ea typeface="Google Sans"/>
                <a:cs typeface="Google Sans"/>
                <a:sym typeface="Google Sans"/>
              </a:rPr>
              <a:t>Performance Trends Data Pack (</a:t>
            </a:r>
            <a:r>
              <a:rPr i="1" lang="en" sz="1600" u="sng">
                <a:solidFill>
                  <a:schemeClr val="hlink"/>
                </a:solidFill>
                <a:latin typeface="Google Sans"/>
                <a:ea typeface="Google Sans"/>
                <a:cs typeface="Google Sans"/>
                <a:sym typeface="Google Sans"/>
                <a:hlinkClick r:id="rId3"/>
              </a:rPr>
              <a:t>go/lookbeyondthehorizon</a:t>
            </a:r>
            <a:r>
              <a:rPr i="1" lang="en" sz="1600">
                <a:solidFill>
                  <a:srgbClr val="202124"/>
                </a:solidFill>
                <a:latin typeface="Google Sans"/>
                <a:ea typeface="Google Sans"/>
                <a:cs typeface="Google Sans"/>
                <a:sym typeface="Google Sans"/>
              </a:rPr>
              <a:t>)</a:t>
            </a:r>
            <a:endParaRPr i="1" sz="1600">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2000">
                <a:solidFill>
                  <a:srgbClr val="4285F4"/>
                </a:solidFill>
                <a:latin typeface="Google Sans"/>
                <a:ea typeface="Google Sans"/>
                <a:cs typeface="Google Sans"/>
                <a:sym typeface="Google Sans"/>
              </a:rPr>
              <a:t>24’ Q1 QTD and YTD Performance</a:t>
            </a:r>
            <a:endParaRPr b="1"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20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a:solidFill>
                  <a:srgbClr val="4285F4"/>
                </a:solidFill>
                <a:latin typeface="Google Sans"/>
                <a:ea typeface="Google Sans"/>
                <a:cs typeface="Google Sans"/>
                <a:sym typeface="Google Sans"/>
              </a:rPr>
              <a:t>February 29</a:t>
            </a:r>
            <a:endParaRPr i="1">
              <a:solidFill>
                <a:srgbClr val="4285F4"/>
              </a:solidFill>
              <a:latin typeface="Google Sans"/>
              <a:ea typeface="Google Sans"/>
              <a:cs typeface="Google Sans"/>
              <a:sym typeface="Google Sans"/>
            </a:endParaRPr>
          </a:p>
        </p:txBody>
      </p:sp>
      <p:sp>
        <p:nvSpPr>
          <p:cNvPr id="2148" name="Google Shape;2148;p230"/>
          <p:cNvSpPr txBox="1"/>
          <p:nvPr/>
        </p:nvSpPr>
        <p:spPr>
          <a:xfrm>
            <a:off x="5419450" y="490800"/>
            <a:ext cx="347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accent2"/>
                </a:solidFill>
                <a:latin typeface="Google Sans"/>
                <a:ea typeface="Google Sans"/>
                <a:cs typeface="Google Sans"/>
                <a:sym typeface="Google Sans"/>
              </a:rPr>
              <a:t>Confidential, Internal Use Only</a:t>
            </a:r>
            <a:endParaRPr i="1">
              <a:solidFill>
                <a:schemeClr val="accent2"/>
              </a:solidFill>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graphicFrame>
        <p:nvGraphicFramePr>
          <p:cNvPr id="2153" name="Google Shape;2153;p231"/>
          <p:cNvGraphicFramePr/>
          <p:nvPr/>
        </p:nvGraphicFramePr>
        <p:xfrm>
          <a:off x="435375" y="813375"/>
          <a:ext cx="3000000" cy="3000000"/>
        </p:xfrm>
        <a:graphic>
          <a:graphicData uri="http://schemas.openxmlformats.org/drawingml/2006/table">
            <a:tbl>
              <a:tblPr>
                <a:noFill/>
                <a:tableStyleId>{EDA46378-EC6A-4402-AF1B-E0E7D50AD4B7}</a:tableStyleId>
              </a:tblPr>
              <a:tblGrid>
                <a:gridCol w="2541725"/>
                <a:gridCol w="1106325"/>
                <a:gridCol w="1232975"/>
                <a:gridCol w="2288325"/>
              </a:tblGrid>
              <a:tr h="169450">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Topic</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Time Slot (PDT)</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i="1" lang="en" sz="1000">
                          <a:solidFill>
                            <a:schemeClr val="lt1"/>
                          </a:solidFill>
                          <a:latin typeface="Google Sans"/>
                          <a:ea typeface="Google Sans"/>
                          <a:cs typeface="Google Sans"/>
                          <a:sym typeface="Google Sans"/>
                        </a:rPr>
                        <a:t>Reporting Owners</a:t>
                      </a:r>
                      <a:endParaRPr b="1" i="1" sz="1000">
                        <a:solidFill>
                          <a:schemeClr val="lt1"/>
                        </a:solidFill>
                        <a:latin typeface="Google Sans"/>
                        <a:ea typeface="Google Sans"/>
                        <a:cs typeface="Google Sans"/>
                        <a:sym typeface="Google Sans"/>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Introduction, Welcome </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5</a:t>
                      </a:r>
                      <a:r>
                        <a:rPr lang="en" sz="900">
                          <a:latin typeface="Google Sans"/>
                          <a:ea typeface="Google Sans"/>
                          <a:cs typeface="Google Sans"/>
                          <a:sym typeface="Google Sans"/>
                        </a:rPr>
                        <a:t>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10-10:05 am</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Michael, Vijai</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Source Demand Direct </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20min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10:15-10:35</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Allison, Justin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Source Demand Partner</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10:35-10:50</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Mohan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Regional Escalations and Insights</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10:50-11</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Amlaan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Business Services and Concierge</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11-11:15</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Jaaziel</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Finance</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Google Sans"/>
                          <a:ea typeface="Google Sans"/>
                          <a:cs typeface="Google Sans"/>
                          <a:sym typeface="Google Sans"/>
                        </a:rPr>
                        <a:t>11:15-11:30</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Joyce, Andrea, Isa</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Acquire Revenue GCP</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11:30-11:45</a:t>
                      </a:r>
                      <a:endParaRPr sz="900">
                        <a:solidFill>
                          <a:schemeClr val="dk1"/>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Anna </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rtl="0" algn="l">
                        <a:spcBef>
                          <a:spcPts val="0"/>
                        </a:spcBef>
                        <a:spcAft>
                          <a:spcPts val="0"/>
                        </a:spcAft>
                        <a:buNone/>
                      </a:pPr>
                      <a:r>
                        <a:rPr lang="en" sz="900">
                          <a:latin typeface="Google Sans"/>
                          <a:ea typeface="Google Sans"/>
                          <a:cs typeface="Google Sans"/>
                          <a:sym typeface="Google Sans"/>
                        </a:rPr>
                        <a:t>Acquire Revenue GWS</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15min</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Google Sans"/>
                          <a:ea typeface="Google Sans"/>
                          <a:cs typeface="Google Sans"/>
                          <a:sym typeface="Google Sans"/>
                        </a:rPr>
                        <a:t>11:45-12</a:t>
                      </a:r>
                      <a:endParaRPr sz="900">
                        <a:solidFill>
                          <a:schemeClr val="dk1"/>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Google Sans"/>
                          <a:ea typeface="Google Sans"/>
                          <a:cs typeface="Google Sans"/>
                          <a:sym typeface="Google Sans"/>
                        </a:rPr>
                        <a:t>Aditee</a:t>
                      </a:r>
                      <a:endParaRPr sz="9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bl>
          </a:graphicData>
        </a:graphic>
      </p:graphicFrame>
      <p:sp>
        <p:nvSpPr>
          <p:cNvPr id="2154" name="Google Shape;2154;p231"/>
          <p:cNvSpPr txBox="1"/>
          <p:nvPr>
            <p:ph type="title"/>
          </p:nvPr>
        </p:nvSpPr>
        <p:spPr>
          <a:xfrm>
            <a:off x="344501" y="264375"/>
            <a:ext cx="7797000" cy="414300"/>
          </a:xfrm>
          <a:prstGeom prst="rect">
            <a:avLst/>
          </a:prstGeom>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5000"/>
              <a:buFont typeface="Arial"/>
              <a:buNone/>
            </a:pPr>
            <a:r>
              <a:rPr b="1" lang="en" sz="2000">
                <a:solidFill>
                  <a:schemeClr val="dk1"/>
                </a:solidFill>
              </a:rPr>
              <a:t>Look Beyond The Horizon Agenda </a:t>
            </a:r>
            <a:r>
              <a:rPr lang="en" sz="2000">
                <a:solidFill>
                  <a:schemeClr val="dk1"/>
                </a:solidFill>
              </a:rPr>
              <a:t>| Feb 29, 2024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23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Feedback</a:t>
            </a:r>
            <a:endParaRPr/>
          </a:p>
        </p:txBody>
      </p:sp>
      <p:sp>
        <p:nvSpPr>
          <p:cNvPr id="2160" name="Google Shape;2160;p232"/>
          <p:cNvSpPr txBox="1"/>
          <p:nvPr>
            <p:ph type="title"/>
          </p:nvPr>
        </p:nvSpPr>
        <p:spPr>
          <a:xfrm>
            <a:off x="457175" y="533375"/>
            <a:ext cx="8229900" cy="337500"/>
          </a:xfrm>
          <a:prstGeom prst="rect">
            <a:avLst/>
          </a:prstGeom>
        </p:spPr>
        <p:txBody>
          <a:bodyPr anchorCtr="0" anchor="t" bIns="0" lIns="0" spcFirstLastPara="1" rIns="91425" wrap="square" tIns="0">
            <a:noAutofit/>
          </a:bodyPr>
          <a:lstStyle/>
          <a:p>
            <a:pPr indent="0" lvl="0" marL="0" rtl="0" algn="l">
              <a:lnSpc>
                <a:spcPct val="150000"/>
              </a:lnSpc>
              <a:spcBef>
                <a:spcPts val="0"/>
              </a:spcBef>
              <a:spcAft>
                <a:spcPts val="0"/>
              </a:spcAft>
              <a:buNone/>
            </a:pPr>
            <a:r>
              <a:rPr lang="en" sz="1600">
                <a:solidFill>
                  <a:schemeClr val="dk1"/>
                </a:solidFill>
              </a:rPr>
              <a:t>Key themes we </a:t>
            </a:r>
            <a:r>
              <a:rPr lang="en" sz="1600">
                <a:solidFill>
                  <a:schemeClr val="dk1"/>
                </a:solidFill>
              </a:rPr>
              <a:t>heard</a:t>
            </a:r>
            <a:r>
              <a:rPr lang="en" sz="1600">
                <a:solidFill>
                  <a:schemeClr val="dk1"/>
                </a:solidFill>
              </a:rPr>
              <a:t> across LBTH feedback sessions</a:t>
            </a:r>
            <a:endParaRPr/>
          </a:p>
        </p:txBody>
      </p:sp>
      <p:sp>
        <p:nvSpPr>
          <p:cNvPr id="2161" name="Google Shape;2161;p232"/>
          <p:cNvSpPr txBox="1"/>
          <p:nvPr/>
        </p:nvSpPr>
        <p:spPr>
          <a:xfrm>
            <a:off x="457200"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Brief </a:t>
            </a:r>
            <a:r>
              <a:rPr lang="en" sz="900">
                <a:solidFill>
                  <a:srgbClr val="202124"/>
                </a:solidFill>
                <a:latin typeface="Google Sans Text"/>
                <a:ea typeface="Google Sans Text"/>
                <a:cs typeface="Google Sans Text"/>
                <a:sym typeface="Google Sans Text"/>
              </a:rPr>
              <a:t>currently focuses on performance in the red. Reporting owners would like to also highlight drivers of success to provide recommendations to the business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62" name="Google Shape;2162;p232"/>
          <p:cNvSpPr txBox="1"/>
          <p:nvPr/>
        </p:nvSpPr>
        <p:spPr>
          <a:xfrm>
            <a:off x="424775" y="1352800"/>
            <a:ext cx="1594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01</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Desire to focus more on </a:t>
            </a:r>
            <a:r>
              <a:rPr b="1" lang="en" sz="1300">
                <a:solidFill>
                  <a:srgbClr val="202124"/>
                </a:solidFill>
                <a:latin typeface="Google Sans"/>
                <a:ea typeface="Google Sans"/>
                <a:cs typeface="Google Sans"/>
                <a:sym typeface="Google Sans"/>
              </a:rPr>
              <a:t>lessons learned / why </a:t>
            </a:r>
            <a:r>
              <a:rPr lang="en" sz="1300">
                <a:solidFill>
                  <a:srgbClr val="202124"/>
                </a:solidFill>
                <a:latin typeface="Google Sans Medium"/>
                <a:ea typeface="Google Sans Medium"/>
                <a:cs typeface="Google Sans Medium"/>
                <a:sym typeface="Google Sans Medium"/>
              </a:rPr>
              <a:t>from wins </a:t>
            </a:r>
            <a:endParaRPr sz="2900">
              <a:solidFill>
                <a:srgbClr val="4285F4"/>
              </a:solidFill>
              <a:latin typeface="Roboto Mono ExtraLight"/>
              <a:ea typeface="Roboto Mono ExtraLight"/>
              <a:cs typeface="Roboto Mono ExtraLight"/>
              <a:sym typeface="Roboto Mono ExtraLight"/>
            </a:endParaRPr>
          </a:p>
        </p:txBody>
      </p:sp>
      <p:sp>
        <p:nvSpPr>
          <p:cNvPr id="2163" name="Google Shape;2163;p232"/>
          <p:cNvSpPr txBox="1"/>
          <p:nvPr/>
        </p:nvSpPr>
        <p:spPr>
          <a:xfrm>
            <a:off x="2102971"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02</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More time needed in each section for discussion</a:t>
            </a:r>
            <a:endParaRPr sz="3000">
              <a:solidFill>
                <a:srgbClr val="4285F4"/>
              </a:solidFill>
              <a:latin typeface="Roboto Mono ExtraLight"/>
              <a:ea typeface="Roboto Mono ExtraLight"/>
              <a:cs typeface="Roboto Mono ExtraLight"/>
              <a:sym typeface="Roboto Mono ExtraLight"/>
            </a:endParaRPr>
          </a:p>
        </p:txBody>
      </p:sp>
      <p:sp>
        <p:nvSpPr>
          <p:cNvPr id="2164" name="Google Shape;2164;p232"/>
          <p:cNvSpPr txBox="1"/>
          <p:nvPr/>
        </p:nvSpPr>
        <p:spPr>
          <a:xfrm>
            <a:off x="3901278"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03</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0"/>
              </a:spcAft>
              <a:buNone/>
            </a:pPr>
            <a:r>
              <a:rPr lang="en" sz="1300">
                <a:solidFill>
                  <a:srgbClr val="202124"/>
                </a:solidFill>
                <a:latin typeface="Google Sans Medium"/>
                <a:ea typeface="Google Sans Medium"/>
                <a:cs typeface="Google Sans Medium"/>
                <a:sym typeface="Google Sans Medium"/>
              </a:rPr>
              <a:t>Schedule should     be optimized for MMRs</a:t>
            </a:r>
            <a:endParaRPr sz="3000">
              <a:solidFill>
                <a:srgbClr val="4285F4"/>
              </a:solidFill>
              <a:latin typeface="Roboto Mono ExtraLight"/>
              <a:ea typeface="Roboto Mono ExtraLight"/>
              <a:cs typeface="Roboto Mono ExtraLight"/>
              <a:sym typeface="Roboto Mono ExtraLight"/>
            </a:endParaRPr>
          </a:p>
          <a:p>
            <a:pPr indent="0" lvl="0" marL="0" marR="0" rtl="0" algn="l">
              <a:lnSpc>
                <a:spcPct val="100000"/>
              </a:lnSpc>
              <a:spcBef>
                <a:spcPts val="1000"/>
              </a:spcBef>
              <a:spcAft>
                <a:spcPts val="0"/>
              </a:spcAft>
              <a:buNone/>
            </a:pPr>
            <a:r>
              <a:t/>
            </a:r>
            <a:endParaRPr sz="3000">
              <a:solidFill>
                <a:srgbClr val="4285F4"/>
              </a:solidFill>
              <a:latin typeface="Roboto Mono ExtraLight"/>
              <a:ea typeface="Roboto Mono ExtraLight"/>
              <a:cs typeface="Roboto Mono ExtraLight"/>
              <a:sym typeface="Roboto Mono ExtraLight"/>
            </a:endParaRPr>
          </a:p>
        </p:txBody>
      </p:sp>
      <p:sp>
        <p:nvSpPr>
          <p:cNvPr id="2165" name="Google Shape;2165;p232"/>
          <p:cNvSpPr txBox="1"/>
          <p:nvPr/>
        </p:nvSpPr>
        <p:spPr>
          <a:xfrm>
            <a:off x="5547178"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04</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Opportunity to hear about Business Priorities from LT </a:t>
            </a:r>
            <a:endParaRPr sz="3000">
              <a:solidFill>
                <a:srgbClr val="4285F4"/>
              </a:solidFill>
              <a:latin typeface="Roboto Mono ExtraLight"/>
              <a:ea typeface="Roboto Mono ExtraLight"/>
              <a:cs typeface="Roboto Mono ExtraLight"/>
              <a:sym typeface="Roboto Mono ExtraLight"/>
            </a:endParaRPr>
          </a:p>
        </p:txBody>
      </p:sp>
      <p:sp>
        <p:nvSpPr>
          <p:cNvPr id="2166" name="Google Shape;2166;p232"/>
          <p:cNvSpPr txBox="1"/>
          <p:nvPr/>
        </p:nvSpPr>
        <p:spPr>
          <a:xfrm>
            <a:off x="7269278" y="1352800"/>
            <a:ext cx="1591200" cy="62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000">
                <a:solidFill>
                  <a:schemeClr val="accent1"/>
                </a:solidFill>
                <a:latin typeface="Roboto Mono"/>
                <a:ea typeface="Roboto Mono"/>
                <a:cs typeface="Roboto Mono"/>
                <a:sym typeface="Roboto Mono"/>
              </a:rPr>
              <a:t>05</a:t>
            </a:r>
            <a:endParaRPr sz="3000">
              <a:solidFill>
                <a:srgbClr val="4285F4"/>
              </a:solidFill>
              <a:latin typeface="Roboto Mono ExtraLight"/>
              <a:ea typeface="Roboto Mono ExtraLight"/>
              <a:cs typeface="Roboto Mono ExtraLight"/>
              <a:sym typeface="Roboto Mono ExtraLight"/>
            </a:endParaRPr>
          </a:p>
          <a:p>
            <a:pPr indent="0" lvl="0" marL="0" rtl="0" algn="l">
              <a:lnSpc>
                <a:spcPct val="115000"/>
              </a:lnSpc>
              <a:spcBef>
                <a:spcPts val="1000"/>
              </a:spcBef>
              <a:spcAft>
                <a:spcPts val="1000"/>
              </a:spcAft>
              <a:buNone/>
            </a:pPr>
            <a:r>
              <a:rPr lang="en" sz="1300">
                <a:solidFill>
                  <a:srgbClr val="202124"/>
                </a:solidFill>
                <a:latin typeface="Google Sans Medium"/>
                <a:ea typeface="Google Sans Medium"/>
                <a:cs typeface="Google Sans Medium"/>
                <a:sym typeface="Google Sans Medium"/>
              </a:rPr>
              <a:t>Post-</a:t>
            </a:r>
            <a:r>
              <a:rPr lang="en" sz="1300">
                <a:solidFill>
                  <a:srgbClr val="202124"/>
                </a:solidFill>
                <a:latin typeface="Google Sans Medium"/>
                <a:ea typeface="Google Sans Medium"/>
                <a:cs typeface="Google Sans Medium"/>
                <a:sym typeface="Google Sans Medium"/>
              </a:rPr>
              <a:t>Meeting recap to emphasize actionable recommendations </a:t>
            </a:r>
            <a:endParaRPr sz="3000">
              <a:solidFill>
                <a:srgbClr val="4285F4"/>
              </a:solidFill>
              <a:latin typeface="Roboto Mono ExtraLight"/>
              <a:ea typeface="Roboto Mono ExtraLight"/>
              <a:cs typeface="Roboto Mono ExtraLight"/>
              <a:sym typeface="Roboto Mono ExtraLight"/>
            </a:endParaRPr>
          </a:p>
        </p:txBody>
      </p:sp>
      <p:sp>
        <p:nvSpPr>
          <p:cNvPr id="2167" name="Google Shape;2167;p232"/>
          <p:cNvSpPr txBox="1"/>
          <p:nvPr/>
        </p:nvSpPr>
        <p:spPr>
          <a:xfrm>
            <a:off x="2103119"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Current schedule does not allow enough time to discuss each section, ask questions and discuss themes across  OKR pillars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68" name="Google Shape;2168;p232"/>
          <p:cNvSpPr txBox="1"/>
          <p:nvPr/>
        </p:nvSpPr>
        <p:spPr>
          <a:xfrm>
            <a:off x="3901438"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Meeting is scheduled at times where MMRs and latest data may not be available, preventing reporting owners from delivering most relevant insights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69" name="Google Shape;2169;p232"/>
          <p:cNvSpPr txBox="1"/>
          <p:nvPr/>
        </p:nvSpPr>
        <p:spPr>
          <a:xfrm>
            <a:off x="5547357"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In addition to discussing OKR performance, attendees are interested in hearing GCM leadership's business priorities</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
        <p:nvSpPr>
          <p:cNvPr id="2170" name="Google Shape;2170;p232"/>
          <p:cNvSpPr txBox="1"/>
          <p:nvPr/>
        </p:nvSpPr>
        <p:spPr>
          <a:xfrm>
            <a:off x="7269476" y="3042378"/>
            <a:ext cx="1645800" cy="1484100"/>
          </a:xfrm>
          <a:prstGeom prst="rect">
            <a:avLst/>
          </a:prstGeom>
          <a:noFill/>
          <a:ln>
            <a:noFill/>
          </a:ln>
        </p:spPr>
        <p:txBody>
          <a:bodyPr anchorCtr="0" anchor="t" bIns="0" lIns="0" spcFirstLastPara="1" rIns="137150" wrap="square" tIns="0">
            <a:noAutofit/>
          </a:bodyPr>
          <a:lstStyle/>
          <a:p>
            <a:pPr indent="0" lvl="0" marL="0" rtl="0" algn="l">
              <a:lnSpc>
                <a:spcPct val="150000"/>
              </a:lnSpc>
              <a:spcBef>
                <a:spcPts val="0"/>
              </a:spcBef>
              <a:spcAft>
                <a:spcPts val="0"/>
              </a:spcAft>
              <a:buNone/>
            </a:pPr>
            <a:r>
              <a:rPr lang="en" sz="900">
                <a:solidFill>
                  <a:srgbClr val="202124"/>
                </a:solidFill>
                <a:latin typeface="Google Sans Text"/>
                <a:ea typeface="Google Sans Text"/>
                <a:cs typeface="Google Sans Text"/>
                <a:sym typeface="Google Sans Text"/>
              </a:rPr>
              <a:t>Brief should shift from being solely a performance readout to additionally advising on levers the organization can pull to drive growth / improve business performance</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0"/>
              </a:spcAft>
              <a:buNone/>
            </a:pPr>
            <a:r>
              <a:t/>
            </a:r>
            <a:endParaRPr sz="900">
              <a:solidFill>
                <a:srgbClr val="202124"/>
              </a:solidFill>
              <a:latin typeface="Google Sans"/>
              <a:ea typeface="Google Sans"/>
              <a:cs typeface="Google Sans"/>
              <a:sym typeface="Google Sans"/>
            </a:endParaRPr>
          </a:p>
          <a:p>
            <a:pPr indent="0" lvl="0" marL="0" rtl="0" algn="l">
              <a:lnSpc>
                <a:spcPct val="150000"/>
              </a:lnSpc>
              <a:spcBef>
                <a:spcPts val="1000"/>
              </a:spcBef>
              <a:spcAft>
                <a:spcPts val="1000"/>
              </a:spcAft>
              <a:buNone/>
            </a:pPr>
            <a:r>
              <a:t/>
            </a:r>
            <a:endParaRPr sz="900">
              <a:solidFill>
                <a:srgbClr val="202124"/>
              </a:solidFill>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23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Introduction</a:t>
            </a:r>
            <a:endParaRPr/>
          </a:p>
        </p:txBody>
      </p:sp>
      <p:sp>
        <p:nvSpPr>
          <p:cNvPr id="2176" name="Google Shape;2176;p233"/>
          <p:cNvSpPr txBox="1"/>
          <p:nvPr>
            <p:ph type="title"/>
          </p:nvPr>
        </p:nvSpPr>
        <p:spPr>
          <a:xfrm>
            <a:off x="457175" y="533375"/>
            <a:ext cx="8229900" cy="337500"/>
          </a:xfrm>
          <a:prstGeom prst="rect">
            <a:avLst/>
          </a:prstGeom>
        </p:spPr>
        <p:txBody>
          <a:bodyPr anchorCtr="0" anchor="t" bIns="0" lIns="0" spcFirstLastPara="1" rIns="91425" wrap="square" tIns="0">
            <a:noAutofit/>
          </a:bodyPr>
          <a:lstStyle/>
          <a:p>
            <a:pPr indent="0" lvl="0" marL="0" rtl="0" algn="l">
              <a:lnSpc>
                <a:spcPct val="150000"/>
              </a:lnSpc>
              <a:spcBef>
                <a:spcPts val="0"/>
              </a:spcBef>
              <a:spcAft>
                <a:spcPts val="0"/>
              </a:spcAft>
              <a:buNone/>
            </a:pPr>
            <a:r>
              <a:rPr lang="en" sz="1600">
                <a:solidFill>
                  <a:schemeClr val="dk1"/>
                </a:solidFill>
              </a:rPr>
              <a:t>We will make the following changes to Look Beyond The Horizon based on your feedback</a:t>
            </a:r>
            <a:endParaRPr sz="1600">
              <a:solidFill>
                <a:schemeClr val="dk1"/>
              </a:solidFill>
            </a:endParaRPr>
          </a:p>
        </p:txBody>
      </p:sp>
      <p:sp>
        <p:nvSpPr>
          <p:cNvPr id="2177" name="Google Shape;2177;p233"/>
          <p:cNvSpPr txBox="1"/>
          <p:nvPr/>
        </p:nvSpPr>
        <p:spPr>
          <a:xfrm>
            <a:off x="2141125" y="1102225"/>
            <a:ext cx="6591900" cy="3844500"/>
          </a:xfrm>
          <a:prstGeom prst="rect">
            <a:avLst/>
          </a:prstGeom>
          <a:noFill/>
          <a:ln>
            <a:noFill/>
          </a:ln>
        </p:spPr>
        <p:txBody>
          <a:bodyPr anchorCtr="0" anchor="t" bIns="0" lIns="0" spcFirstLastPara="1" rIns="91425" wrap="square" tIns="0">
            <a:noAutofit/>
          </a:bodyPr>
          <a:lstStyle/>
          <a:p>
            <a:pPr indent="0" lvl="0" marL="0" rtl="0" algn="l">
              <a:lnSpc>
                <a:spcPct val="150000"/>
              </a:lnSpc>
              <a:spcBef>
                <a:spcPts val="0"/>
              </a:spcBef>
              <a:spcAft>
                <a:spcPts val="0"/>
              </a:spcAft>
              <a:buNone/>
            </a:pPr>
            <a:r>
              <a:rPr lang="en" sz="1200">
                <a:solidFill>
                  <a:schemeClr val="dk1"/>
                </a:solidFill>
                <a:latin typeface="Google Sans"/>
                <a:ea typeface="Google Sans"/>
                <a:cs typeface="Google Sans"/>
                <a:sym typeface="Google Sans"/>
              </a:rPr>
              <a:t>Each brief will </a:t>
            </a:r>
            <a:r>
              <a:rPr b="1" lang="en" sz="1200">
                <a:solidFill>
                  <a:srgbClr val="FFFFFF"/>
                </a:solidFill>
                <a:highlight>
                  <a:schemeClr val="accent1"/>
                </a:highlight>
                <a:latin typeface="Google Sans"/>
                <a:ea typeface="Google Sans"/>
                <a:cs typeface="Google Sans"/>
                <a:sym typeface="Google Sans"/>
              </a:rPr>
              <a:t> identify activities / insights / lessons learned from top &amp; bottom performing regions</a:t>
            </a:r>
            <a:r>
              <a:rPr lang="en" sz="1200">
                <a:solidFill>
                  <a:schemeClr val="dk1"/>
                </a:solidFill>
                <a:latin typeface="Google Sans"/>
                <a:ea typeface="Google Sans"/>
                <a:cs typeface="Google Sans"/>
                <a:sym typeface="Google Sans"/>
              </a:rPr>
              <a:t> </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rPr lang="en" sz="1200">
                <a:solidFill>
                  <a:schemeClr val="dk1"/>
                </a:solidFill>
                <a:latin typeface="Google Sans"/>
                <a:ea typeface="Google Sans"/>
                <a:cs typeface="Google Sans"/>
                <a:sym typeface="Google Sans"/>
              </a:rPr>
              <a:t>We will </a:t>
            </a:r>
            <a:r>
              <a:rPr b="1" lang="en" sz="1200">
                <a:solidFill>
                  <a:srgbClr val="FFFFFF"/>
                </a:solidFill>
                <a:highlight>
                  <a:schemeClr val="accent1"/>
                </a:highlight>
                <a:latin typeface="Google Sans"/>
                <a:ea typeface="Google Sans"/>
                <a:cs typeface="Google Sans"/>
                <a:sym typeface="Google Sans"/>
              </a:rPr>
              <a:t>allocate 5 minutes per section</a:t>
            </a:r>
            <a:r>
              <a:rPr lang="en" sz="1200">
                <a:solidFill>
                  <a:schemeClr val="dk1"/>
                </a:solidFill>
                <a:latin typeface="Google Sans"/>
                <a:ea typeface="Google Sans"/>
                <a:cs typeface="Google Sans"/>
                <a:sym typeface="Google Sans"/>
              </a:rPr>
              <a:t> for questions and comments to enable cross-pillar discussions</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rgbClr val="FFFFFF"/>
                </a:solidFill>
                <a:highlight>
                  <a:schemeClr val="accent1"/>
                </a:highlight>
                <a:latin typeface="Google Sans"/>
                <a:ea typeface="Google Sans"/>
                <a:cs typeface="Google Sans"/>
                <a:sym typeface="Google Sans"/>
              </a:rPr>
              <a:t>Align LBTH to occur after MMRs and before QMRs</a:t>
            </a:r>
            <a:r>
              <a:rPr lang="en" sz="1200">
                <a:solidFill>
                  <a:srgbClr val="202124"/>
                </a:solidFill>
                <a:latin typeface="Google Sans"/>
                <a:ea typeface="Google Sans"/>
                <a:cs typeface="Google Sans"/>
                <a:sym typeface="Google Sans"/>
              </a:rPr>
              <a:t> to ensure most up-to-date insights are shared  and action can be prepped before QMR * </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b="1"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rgbClr val="FFFFFF"/>
                </a:solidFill>
                <a:highlight>
                  <a:schemeClr val="accent1"/>
                </a:highlight>
                <a:latin typeface="Google Sans"/>
                <a:ea typeface="Google Sans"/>
                <a:cs typeface="Google Sans"/>
                <a:sym typeface="Google Sans"/>
              </a:rPr>
              <a:t>Intersperse Leadership updates</a:t>
            </a:r>
            <a:r>
              <a:rPr lang="en" sz="1200">
                <a:solidFill>
                  <a:srgbClr val="202124"/>
                </a:solidFill>
                <a:latin typeface="Google Sans"/>
                <a:ea typeface="Google Sans"/>
                <a:cs typeface="Google Sans"/>
                <a:sym typeface="Google Sans"/>
              </a:rPr>
              <a:t> on GCM business priorities / performance concerns, etc. throughout the sections</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rgbClr val="FFFFFF"/>
                </a:solidFill>
                <a:highlight>
                  <a:srgbClr val="4A86E8"/>
                </a:highlight>
                <a:latin typeface="Google Sans"/>
                <a:ea typeface="Google Sans"/>
                <a:cs typeface="Google Sans"/>
                <a:sym typeface="Google Sans"/>
              </a:rPr>
              <a:t>Drive action and recommendations from insights</a:t>
            </a:r>
            <a:r>
              <a:rPr lang="en" sz="1200">
                <a:solidFill>
                  <a:srgbClr val="202124"/>
                </a:solidFill>
                <a:latin typeface="Google Sans"/>
                <a:ea typeface="Google Sans"/>
                <a:cs typeface="Google Sans"/>
                <a:sym typeface="Google Sans"/>
              </a:rPr>
              <a:t> uncovered in the brief to share out  and enact across regional and product teams</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sz="1200">
              <a:solidFill>
                <a:srgbClr val="202124"/>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b="1">
              <a:solidFill>
                <a:srgbClr val="202124"/>
              </a:solidFill>
              <a:latin typeface="Google Sans"/>
              <a:ea typeface="Google Sans"/>
              <a:cs typeface="Google Sans"/>
              <a:sym typeface="Google Sans"/>
            </a:endParaRPr>
          </a:p>
          <a:p>
            <a:pPr indent="0" lvl="0" marL="0" rtl="0" algn="l">
              <a:spcBef>
                <a:spcPts val="0"/>
              </a:spcBef>
              <a:spcAft>
                <a:spcPts val="2000"/>
              </a:spcAft>
              <a:buNone/>
            </a:pPr>
            <a:r>
              <a:t/>
            </a:r>
            <a:endParaRPr b="1" sz="1900">
              <a:solidFill>
                <a:srgbClr val="202124"/>
              </a:solidFill>
              <a:latin typeface="Google Sans"/>
              <a:ea typeface="Google Sans"/>
              <a:cs typeface="Google Sans"/>
              <a:sym typeface="Google Sans"/>
            </a:endParaRPr>
          </a:p>
        </p:txBody>
      </p:sp>
      <p:cxnSp>
        <p:nvCxnSpPr>
          <p:cNvPr id="2178" name="Google Shape;2178;p233"/>
          <p:cNvCxnSpPr/>
          <p:nvPr/>
        </p:nvCxnSpPr>
        <p:spPr>
          <a:xfrm rot="10800000">
            <a:off x="1867175" y="1143713"/>
            <a:ext cx="0" cy="432600"/>
          </a:xfrm>
          <a:prstGeom prst="straightConnector1">
            <a:avLst/>
          </a:prstGeom>
          <a:noFill/>
          <a:ln cap="flat" cmpd="sng" w="9525">
            <a:solidFill>
              <a:srgbClr val="BDC1C6"/>
            </a:solidFill>
            <a:prstDash val="solid"/>
            <a:round/>
            <a:headEnd len="med" w="med" type="none"/>
            <a:tailEnd len="med" w="med" type="none"/>
          </a:ln>
        </p:spPr>
      </p:cxnSp>
      <p:pic>
        <p:nvPicPr>
          <p:cNvPr id="2179" name="Google Shape;2179;p233"/>
          <p:cNvPicPr preferRelativeResize="0"/>
          <p:nvPr/>
        </p:nvPicPr>
        <p:blipFill>
          <a:blip r:embed="rId3">
            <a:alphaModFix/>
          </a:blip>
          <a:stretch>
            <a:fillRect/>
          </a:stretch>
        </p:blipFill>
        <p:spPr>
          <a:xfrm>
            <a:off x="1083384" y="2748020"/>
            <a:ext cx="457201" cy="525780"/>
          </a:xfrm>
          <a:prstGeom prst="rect">
            <a:avLst/>
          </a:prstGeom>
          <a:noFill/>
          <a:ln>
            <a:noFill/>
          </a:ln>
        </p:spPr>
      </p:pic>
      <p:grpSp>
        <p:nvGrpSpPr>
          <p:cNvPr id="2180" name="Google Shape;2180;p233"/>
          <p:cNvGrpSpPr/>
          <p:nvPr/>
        </p:nvGrpSpPr>
        <p:grpSpPr>
          <a:xfrm>
            <a:off x="1151975" y="1133934"/>
            <a:ext cx="320033" cy="526673"/>
            <a:chOff x="899642" y="2519444"/>
            <a:chExt cx="548659" cy="909312"/>
          </a:xfrm>
        </p:grpSpPr>
        <p:pic>
          <p:nvPicPr>
            <p:cNvPr id="2181" name="Google Shape;2181;p233"/>
            <p:cNvPicPr preferRelativeResize="0"/>
            <p:nvPr/>
          </p:nvPicPr>
          <p:blipFill rotWithShape="1">
            <a:blip r:embed="rId4">
              <a:alphaModFix/>
            </a:blip>
            <a:srcRect b="0" l="0" r="0" t="0"/>
            <a:stretch/>
          </p:blipFill>
          <p:spPr>
            <a:xfrm>
              <a:off x="899642" y="2519444"/>
              <a:ext cx="548659" cy="909312"/>
            </a:xfrm>
            <a:prstGeom prst="rect">
              <a:avLst/>
            </a:prstGeom>
            <a:noFill/>
            <a:ln>
              <a:noFill/>
            </a:ln>
          </p:spPr>
        </p:pic>
        <p:grpSp>
          <p:nvGrpSpPr>
            <p:cNvPr id="2182" name="Google Shape;2182;p233"/>
            <p:cNvGrpSpPr/>
            <p:nvPr/>
          </p:nvGrpSpPr>
          <p:grpSpPr>
            <a:xfrm>
              <a:off x="995143" y="2700335"/>
              <a:ext cx="357657" cy="467276"/>
              <a:chOff x="6227200" y="2101800"/>
              <a:chExt cx="1246625" cy="1623050"/>
            </a:xfrm>
          </p:grpSpPr>
          <p:sp>
            <p:nvSpPr>
              <p:cNvPr id="2183" name="Google Shape;2183;p233"/>
              <p:cNvSpPr/>
              <p:nvPr/>
            </p:nvSpPr>
            <p:spPr>
              <a:xfrm>
                <a:off x="6484425" y="2275574"/>
                <a:ext cx="7542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233"/>
              <p:cNvSpPr/>
              <p:nvPr/>
            </p:nvSpPr>
            <p:spPr>
              <a:xfrm>
                <a:off x="6484425" y="2101800"/>
                <a:ext cx="9894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233"/>
              <p:cNvSpPr/>
              <p:nvPr/>
            </p:nvSpPr>
            <p:spPr>
              <a:xfrm>
                <a:off x="6484425" y="2959721"/>
                <a:ext cx="4236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233"/>
              <p:cNvSpPr/>
              <p:nvPr/>
            </p:nvSpPr>
            <p:spPr>
              <a:xfrm>
                <a:off x="6484425" y="2785949"/>
                <a:ext cx="9894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233"/>
              <p:cNvSpPr/>
              <p:nvPr/>
            </p:nvSpPr>
            <p:spPr>
              <a:xfrm>
                <a:off x="6484425" y="3643850"/>
                <a:ext cx="921300" cy="81000"/>
              </a:xfrm>
              <a:prstGeom prst="roundRect">
                <a:avLst>
                  <a:gd fmla="val 16667" name="adj"/>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233"/>
              <p:cNvSpPr/>
              <p:nvPr/>
            </p:nvSpPr>
            <p:spPr>
              <a:xfrm>
                <a:off x="6484425" y="3470075"/>
                <a:ext cx="989400" cy="81000"/>
              </a:xfrm>
              <a:prstGeom prst="roundRect">
                <a:avLst>
                  <a:gd fmla="val 16667" name="adj"/>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233"/>
              <p:cNvSpPr/>
              <p:nvPr/>
            </p:nvSpPr>
            <p:spPr>
              <a:xfrm>
                <a:off x="6227200" y="2150825"/>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33"/>
              <p:cNvSpPr/>
              <p:nvPr/>
            </p:nvSpPr>
            <p:spPr>
              <a:xfrm>
                <a:off x="6227200" y="2837587"/>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33"/>
              <p:cNvSpPr/>
              <p:nvPr/>
            </p:nvSpPr>
            <p:spPr>
              <a:xfrm>
                <a:off x="6227200" y="3524337"/>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92" name="Google Shape;2192;p233"/>
          <p:cNvGrpSpPr/>
          <p:nvPr/>
        </p:nvGrpSpPr>
        <p:grpSpPr>
          <a:xfrm>
            <a:off x="1060518" y="1923687"/>
            <a:ext cx="502934" cy="502923"/>
            <a:chOff x="7577728" y="749340"/>
            <a:chExt cx="661146" cy="661654"/>
          </a:xfrm>
        </p:grpSpPr>
        <p:sp>
          <p:nvSpPr>
            <p:cNvPr id="2193" name="Google Shape;2193;p233"/>
            <p:cNvSpPr/>
            <p:nvPr/>
          </p:nvSpPr>
          <p:spPr>
            <a:xfrm>
              <a:off x="7745711" y="1087672"/>
              <a:ext cx="323492" cy="323322"/>
            </a:xfrm>
            <a:custGeom>
              <a:rect b="b" l="l" r="r" t="t"/>
              <a:pathLst>
                <a:path extrusionOk="0" h="102398" w="102452">
                  <a:moveTo>
                    <a:pt x="50105" y="0"/>
                  </a:moveTo>
                  <a:lnTo>
                    <a:pt x="49571" y="107"/>
                  </a:lnTo>
                  <a:lnTo>
                    <a:pt x="48983" y="214"/>
                  </a:lnTo>
                  <a:lnTo>
                    <a:pt x="48449" y="427"/>
                  </a:lnTo>
                  <a:lnTo>
                    <a:pt x="47915" y="641"/>
                  </a:lnTo>
                  <a:lnTo>
                    <a:pt x="47434" y="961"/>
                  </a:lnTo>
                  <a:lnTo>
                    <a:pt x="46953" y="1335"/>
                  </a:lnTo>
                  <a:lnTo>
                    <a:pt x="46472" y="1709"/>
                  </a:lnTo>
                  <a:lnTo>
                    <a:pt x="46045" y="2137"/>
                  </a:lnTo>
                  <a:lnTo>
                    <a:pt x="31837" y="16399"/>
                  </a:lnTo>
                  <a:lnTo>
                    <a:pt x="31409" y="16826"/>
                  </a:lnTo>
                  <a:lnTo>
                    <a:pt x="31035" y="17200"/>
                  </a:lnTo>
                  <a:lnTo>
                    <a:pt x="30768" y="17574"/>
                  </a:lnTo>
                  <a:lnTo>
                    <a:pt x="30555" y="18001"/>
                  </a:lnTo>
                  <a:lnTo>
                    <a:pt x="30394" y="18482"/>
                  </a:lnTo>
                  <a:lnTo>
                    <a:pt x="30288" y="18909"/>
                  </a:lnTo>
                  <a:lnTo>
                    <a:pt x="30234" y="19390"/>
                  </a:lnTo>
                  <a:lnTo>
                    <a:pt x="30234" y="19817"/>
                  </a:lnTo>
                  <a:lnTo>
                    <a:pt x="30288" y="20298"/>
                  </a:lnTo>
                  <a:lnTo>
                    <a:pt x="30448" y="20832"/>
                  </a:lnTo>
                  <a:lnTo>
                    <a:pt x="30661" y="21366"/>
                  </a:lnTo>
                  <a:lnTo>
                    <a:pt x="30982" y="21847"/>
                  </a:lnTo>
                  <a:lnTo>
                    <a:pt x="31356" y="22274"/>
                  </a:lnTo>
                  <a:lnTo>
                    <a:pt x="31890" y="22755"/>
                  </a:lnTo>
                  <a:lnTo>
                    <a:pt x="32478" y="23076"/>
                  </a:lnTo>
                  <a:lnTo>
                    <a:pt x="33065" y="23289"/>
                  </a:lnTo>
                  <a:lnTo>
                    <a:pt x="33706" y="23396"/>
                  </a:lnTo>
                  <a:lnTo>
                    <a:pt x="34507" y="23503"/>
                  </a:lnTo>
                  <a:lnTo>
                    <a:pt x="35415" y="23556"/>
                  </a:lnTo>
                  <a:lnTo>
                    <a:pt x="36323" y="23770"/>
                  </a:lnTo>
                  <a:lnTo>
                    <a:pt x="37178" y="23984"/>
                  </a:lnTo>
                  <a:lnTo>
                    <a:pt x="38033" y="24358"/>
                  </a:lnTo>
                  <a:lnTo>
                    <a:pt x="38887" y="24732"/>
                  </a:lnTo>
                  <a:lnTo>
                    <a:pt x="39635" y="25212"/>
                  </a:lnTo>
                  <a:lnTo>
                    <a:pt x="40383" y="25800"/>
                  </a:lnTo>
                  <a:lnTo>
                    <a:pt x="41131" y="26441"/>
                  </a:lnTo>
                  <a:lnTo>
                    <a:pt x="41825" y="27242"/>
                  </a:lnTo>
                  <a:lnTo>
                    <a:pt x="42413" y="28043"/>
                  </a:lnTo>
                  <a:lnTo>
                    <a:pt x="42627" y="28417"/>
                  </a:lnTo>
                  <a:lnTo>
                    <a:pt x="42787" y="28738"/>
                  </a:lnTo>
                  <a:lnTo>
                    <a:pt x="43107" y="29272"/>
                  </a:lnTo>
                  <a:lnTo>
                    <a:pt x="43321" y="29806"/>
                  </a:lnTo>
                  <a:lnTo>
                    <a:pt x="43481" y="30287"/>
                  </a:lnTo>
                  <a:lnTo>
                    <a:pt x="43641" y="30767"/>
                  </a:lnTo>
                  <a:lnTo>
                    <a:pt x="43748" y="31248"/>
                  </a:lnTo>
                  <a:lnTo>
                    <a:pt x="43908" y="31729"/>
                  </a:lnTo>
                  <a:lnTo>
                    <a:pt x="43962" y="32263"/>
                  </a:lnTo>
                  <a:lnTo>
                    <a:pt x="44015" y="32851"/>
                  </a:lnTo>
                  <a:lnTo>
                    <a:pt x="44069" y="33278"/>
                  </a:lnTo>
                  <a:lnTo>
                    <a:pt x="44069" y="33652"/>
                  </a:lnTo>
                  <a:lnTo>
                    <a:pt x="44015" y="34293"/>
                  </a:lnTo>
                  <a:lnTo>
                    <a:pt x="43962" y="34934"/>
                  </a:lnTo>
                  <a:lnTo>
                    <a:pt x="43908" y="35575"/>
                  </a:lnTo>
                  <a:lnTo>
                    <a:pt x="43748" y="36269"/>
                  </a:lnTo>
                  <a:lnTo>
                    <a:pt x="43481" y="36964"/>
                  </a:lnTo>
                  <a:lnTo>
                    <a:pt x="43321" y="37498"/>
                  </a:lnTo>
                  <a:lnTo>
                    <a:pt x="43054" y="38139"/>
                  </a:lnTo>
                  <a:lnTo>
                    <a:pt x="42680" y="38833"/>
                  </a:lnTo>
                  <a:lnTo>
                    <a:pt x="42413" y="39261"/>
                  </a:lnTo>
                  <a:lnTo>
                    <a:pt x="41986" y="39902"/>
                  </a:lnTo>
                  <a:lnTo>
                    <a:pt x="41505" y="40489"/>
                  </a:lnTo>
                  <a:lnTo>
                    <a:pt x="41238" y="40810"/>
                  </a:lnTo>
                  <a:lnTo>
                    <a:pt x="41024" y="41077"/>
                  </a:lnTo>
                  <a:lnTo>
                    <a:pt x="40704" y="41344"/>
                  </a:lnTo>
                  <a:lnTo>
                    <a:pt x="40436" y="41557"/>
                  </a:lnTo>
                  <a:lnTo>
                    <a:pt x="39795" y="42092"/>
                  </a:lnTo>
                  <a:lnTo>
                    <a:pt x="39208" y="42519"/>
                  </a:lnTo>
                  <a:lnTo>
                    <a:pt x="38834" y="42733"/>
                  </a:lnTo>
                  <a:lnTo>
                    <a:pt x="38140" y="43107"/>
                  </a:lnTo>
                  <a:lnTo>
                    <a:pt x="37392" y="43427"/>
                  </a:lnTo>
                  <a:lnTo>
                    <a:pt x="37018" y="43534"/>
                  </a:lnTo>
                  <a:lnTo>
                    <a:pt x="36270" y="43801"/>
                  </a:lnTo>
                  <a:lnTo>
                    <a:pt x="35522" y="43961"/>
                  </a:lnTo>
                  <a:lnTo>
                    <a:pt x="35095" y="44015"/>
                  </a:lnTo>
                  <a:lnTo>
                    <a:pt x="34347" y="44121"/>
                  </a:lnTo>
                  <a:lnTo>
                    <a:pt x="33599" y="44121"/>
                  </a:lnTo>
                  <a:lnTo>
                    <a:pt x="33012" y="44068"/>
                  </a:lnTo>
                  <a:lnTo>
                    <a:pt x="32317" y="44015"/>
                  </a:lnTo>
                  <a:lnTo>
                    <a:pt x="31623" y="43961"/>
                  </a:lnTo>
                  <a:lnTo>
                    <a:pt x="31249" y="43854"/>
                  </a:lnTo>
                  <a:lnTo>
                    <a:pt x="30875" y="43694"/>
                  </a:lnTo>
                  <a:lnTo>
                    <a:pt x="30341" y="43587"/>
                  </a:lnTo>
                  <a:lnTo>
                    <a:pt x="29753" y="43374"/>
                  </a:lnTo>
                  <a:lnTo>
                    <a:pt x="29273" y="43160"/>
                  </a:lnTo>
                  <a:lnTo>
                    <a:pt x="28738" y="42839"/>
                  </a:lnTo>
                  <a:lnTo>
                    <a:pt x="28365" y="42679"/>
                  </a:lnTo>
                  <a:lnTo>
                    <a:pt x="27991" y="42466"/>
                  </a:lnTo>
                  <a:lnTo>
                    <a:pt x="27189" y="41878"/>
                  </a:lnTo>
                  <a:lnTo>
                    <a:pt x="26442" y="41130"/>
                  </a:lnTo>
                  <a:lnTo>
                    <a:pt x="25747" y="40436"/>
                  </a:lnTo>
                  <a:lnTo>
                    <a:pt x="25213" y="39688"/>
                  </a:lnTo>
                  <a:lnTo>
                    <a:pt x="24732" y="38887"/>
                  </a:lnTo>
                  <a:lnTo>
                    <a:pt x="24305" y="38085"/>
                  </a:lnTo>
                  <a:lnTo>
                    <a:pt x="23984" y="37231"/>
                  </a:lnTo>
                  <a:lnTo>
                    <a:pt x="23717" y="36376"/>
                  </a:lnTo>
                  <a:lnTo>
                    <a:pt x="23557" y="35468"/>
                  </a:lnTo>
                  <a:lnTo>
                    <a:pt x="23450" y="34560"/>
                  </a:lnTo>
                  <a:lnTo>
                    <a:pt x="23344" y="33759"/>
                  </a:lnTo>
                  <a:lnTo>
                    <a:pt x="23237" y="33118"/>
                  </a:lnTo>
                  <a:lnTo>
                    <a:pt x="23023" y="32477"/>
                  </a:lnTo>
                  <a:lnTo>
                    <a:pt x="22703" y="31943"/>
                  </a:lnTo>
                  <a:lnTo>
                    <a:pt x="22275" y="31408"/>
                  </a:lnTo>
                  <a:lnTo>
                    <a:pt x="21794" y="30981"/>
                  </a:lnTo>
                  <a:lnTo>
                    <a:pt x="21314" y="30714"/>
                  </a:lnTo>
                  <a:lnTo>
                    <a:pt x="20833" y="30500"/>
                  </a:lnTo>
                  <a:lnTo>
                    <a:pt x="20245" y="30340"/>
                  </a:lnTo>
                  <a:lnTo>
                    <a:pt x="19818" y="30287"/>
                  </a:lnTo>
                  <a:lnTo>
                    <a:pt x="19337" y="30287"/>
                  </a:lnTo>
                  <a:lnTo>
                    <a:pt x="18857" y="30340"/>
                  </a:lnTo>
                  <a:lnTo>
                    <a:pt x="18429" y="30447"/>
                  </a:lnTo>
                  <a:lnTo>
                    <a:pt x="18002" y="30607"/>
                  </a:lnTo>
                  <a:lnTo>
                    <a:pt x="17575" y="30821"/>
                  </a:lnTo>
                  <a:lnTo>
                    <a:pt x="17147" y="31088"/>
                  </a:lnTo>
                  <a:lnTo>
                    <a:pt x="16773" y="31408"/>
                  </a:lnTo>
                  <a:lnTo>
                    <a:pt x="16346" y="31836"/>
                  </a:lnTo>
                  <a:lnTo>
                    <a:pt x="2298" y="45884"/>
                  </a:lnTo>
                  <a:lnTo>
                    <a:pt x="1870" y="46311"/>
                  </a:lnTo>
                  <a:lnTo>
                    <a:pt x="1443" y="46792"/>
                  </a:lnTo>
                  <a:lnTo>
                    <a:pt x="1069" y="47273"/>
                  </a:lnTo>
                  <a:lnTo>
                    <a:pt x="802" y="47807"/>
                  </a:lnTo>
                  <a:lnTo>
                    <a:pt x="535" y="48341"/>
                  </a:lnTo>
                  <a:lnTo>
                    <a:pt x="321" y="48929"/>
                  </a:lnTo>
                  <a:lnTo>
                    <a:pt x="161" y="49463"/>
                  </a:lnTo>
                  <a:lnTo>
                    <a:pt x="54" y="50051"/>
                  </a:lnTo>
                  <a:lnTo>
                    <a:pt x="1" y="50638"/>
                  </a:lnTo>
                  <a:lnTo>
                    <a:pt x="1" y="51226"/>
                  </a:lnTo>
                  <a:lnTo>
                    <a:pt x="108" y="51813"/>
                  </a:lnTo>
                  <a:lnTo>
                    <a:pt x="215" y="52401"/>
                  </a:lnTo>
                  <a:lnTo>
                    <a:pt x="375" y="52935"/>
                  </a:lnTo>
                  <a:lnTo>
                    <a:pt x="642" y="53523"/>
                  </a:lnTo>
                  <a:lnTo>
                    <a:pt x="909" y="54003"/>
                  </a:lnTo>
                  <a:lnTo>
                    <a:pt x="1283" y="54484"/>
                  </a:lnTo>
                  <a:lnTo>
                    <a:pt x="1657" y="54965"/>
                  </a:lnTo>
                  <a:lnTo>
                    <a:pt x="4381" y="57689"/>
                  </a:lnTo>
                  <a:lnTo>
                    <a:pt x="4862" y="58116"/>
                  </a:lnTo>
                  <a:lnTo>
                    <a:pt x="47487" y="100742"/>
                  </a:lnTo>
                  <a:lnTo>
                    <a:pt x="47915" y="101169"/>
                  </a:lnTo>
                  <a:lnTo>
                    <a:pt x="48395" y="101490"/>
                  </a:lnTo>
                  <a:lnTo>
                    <a:pt x="48930" y="101810"/>
                  </a:lnTo>
                  <a:lnTo>
                    <a:pt x="49464" y="102024"/>
                  </a:lnTo>
                  <a:lnTo>
                    <a:pt x="49998" y="102184"/>
                  </a:lnTo>
                  <a:lnTo>
                    <a:pt x="50585" y="102345"/>
                  </a:lnTo>
                  <a:lnTo>
                    <a:pt x="51173" y="102398"/>
                  </a:lnTo>
                  <a:lnTo>
                    <a:pt x="51761" y="102398"/>
                  </a:lnTo>
                  <a:lnTo>
                    <a:pt x="52348" y="102345"/>
                  </a:lnTo>
                  <a:lnTo>
                    <a:pt x="52936" y="102291"/>
                  </a:lnTo>
                  <a:lnTo>
                    <a:pt x="53523" y="102131"/>
                  </a:lnTo>
                  <a:lnTo>
                    <a:pt x="54057" y="101917"/>
                  </a:lnTo>
                  <a:lnTo>
                    <a:pt x="54592" y="101650"/>
                  </a:lnTo>
                  <a:lnTo>
                    <a:pt x="55126" y="101330"/>
                  </a:lnTo>
                  <a:lnTo>
                    <a:pt x="55607" y="100956"/>
                  </a:lnTo>
                  <a:lnTo>
                    <a:pt x="56087" y="100528"/>
                  </a:lnTo>
                  <a:lnTo>
                    <a:pt x="56408" y="100261"/>
                  </a:lnTo>
                  <a:lnTo>
                    <a:pt x="56515" y="100101"/>
                  </a:lnTo>
                  <a:lnTo>
                    <a:pt x="56835" y="99834"/>
                  </a:lnTo>
                  <a:lnTo>
                    <a:pt x="99568" y="57101"/>
                  </a:lnTo>
                  <a:lnTo>
                    <a:pt x="99995" y="56674"/>
                  </a:lnTo>
                  <a:lnTo>
                    <a:pt x="100262" y="56354"/>
                  </a:lnTo>
                  <a:lnTo>
                    <a:pt x="100689" y="55926"/>
                  </a:lnTo>
                  <a:lnTo>
                    <a:pt x="101117" y="55499"/>
                  </a:lnTo>
                  <a:lnTo>
                    <a:pt x="101437" y="55018"/>
                  </a:lnTo>
                  <a:lnTo>
                    <a:pt x="101758" y="54537"/>
                  </a:lnTo>
                  <a:lnTo>
                    <a:pt x="101971" y="54003"/>
                  </a:lnTo>
                  <a:lnTo>
                    <a:pt x="102185" y="53469"/>
                  </a:lnTo>
                  <a:lnTo>
                    <a:pt x="102292" y="52935"/>
                  </a:lnTo>
                  <a:lnTo>
                    <a:pt x="102399" y="52401"/>
                  </a:lnTo>
                  <a:lnTo>
                    <a:pt x="102452" y="51867"/>
                  </a:lnTo>
                  <a:lnTo>
                    <a:pt x="102399" y="51279"/>
                  </a:lnTo>
                  <a:lnTo>
                    <a:pt x="102345" y="50745"/>
                  </a:lnTo>
                  <a:lnTo>
                    <a:pt x="102185" y="50211"/>
                  </a:lnTo>
                  <a:lnTo>
                    <a:pt x="102025" y="49677"/>
                  </a:lnTo>
                  <a:lnTo>
                    <a:pt x="101811" y="49143"/>
                  </a:lnTo>
                  <a:lnTo>
                    <a:pt x="101490" y="48662"/>
                  </a:lnTo>
                  <a:lnTo>
                    <a:pt x="101170" y="48181"/>
                  </a:lnTo>
                  <a:lnTo>
                    <a:pt x="100796" y="47700"/>
                  </a:lnTo>
                  <a:lnTo>
                    <a:pt x="100315" y="47326"/>
                  </a:lnTo>
                  <a:lnTo>
                    <a:pt x="99888" y="46899"/>
                  </a:lnTo>
                  <a:lnTo>
                    <a:pt x="85840" y="32851"/>
                  </a:lnTo>
                  <a:lnTo>
                    <a:pt x="85412" y="32423"/>
                  </a:lnTo>
                  <a:lnTo>
                    <a:pt x="85092" y="32049"/>
                  </a:lnTo>
                  <a:lnTo>
                    <a:pt x="84825" y="31676"/>
                  </a:lnTo>
                  <a:lnTo>
                    <a:pt x="84611" y="31248"/>
                  </a:lnTo>
                  <a:lnTo>
                    <a:pt x="84451" y="30821"/>
                  </a:lnTo>
                  <a:lnTo>
                    <a:pt x="84344" y="30340"/>
                  </a:lnTo>
                  <a:lnTo>
                    <a:pt x="84291" y="29859"/>
                  </a:lnTo>
                  <a:lnTo>
                    <a:pt x="84291" y="29432"/>
                  </a:lnTo>
                  <a:lnTo>
                    <a:pt x="84344" y="28951"/>
                  </a:lnTo>
                  <a:lnTo>
                    <a:pt x="84451" y="28417"/>
                  </a:lnTo>
                  <a:lnTo>
                    <a:pt x="84718" y="27883"/>
                  </a:lnTo>
                  <a:lnTo>
                    <a:pt x="84985" y="27402"/>
                  </a:lnTo>
                  <a:lnTo>
                    <a:pt x="85359" y="26975"/>
                  </a:lnTo>
                  <a:lnTo>
                    <a:pt x="85893" y="26548"/>
                  </a:lnTo>
                  <a:lnTo>
                    <a:pt x="86481" y="26227"/>
                  </a:lnTo>
                  <a:lnTo>
                    <a:pt x="87122" y="25960"/>
                  </a:lnTo>
                  <a:lnTo>
                    <a:pt x="87763" y="25853"/>
                  </a:lnTo>
                  <a:lnTo>
                    <a:pt x="88510" y="25800"/>
                  </a:lnTo>
                  <a:lnTo>
                    <a:pt x="89419" y="25693"/>
                  </a:lnTo>
                  <a:lnTo>
                    <a:pt x="90327" y="25533"/>
                  </a:lnTo>
                  <a:lnTo>
                    <a:pt x="91181" y="25266"/>
                  </a:lnTo>
                  <a:lnTo>
                    <a:pt x="92036" y="24945"/>
                  </a:lnTo>
                  <a:lnTo>
                    <a:pt x="92837" y="24518"/>
                  </a:lnTo>
                  <a:lnTo>
                    <a:pt x="93638" y="24037"/>
                  </a:lnTo>
                  <a:lnTo>
                    <a:pt x="94386" y="23503"/>
                  </a:lnTo>
                  <a:lnTo>
                    <a:pt x="95134" y="22862"/>
                  </a:lnTo>
                  <a:lnTo>
                    <a:pt x="95775" y="22061"/>
                  </a:lnTo>
                  <a:lnTo>
                    <a:pt x="96416" y="21259"/>
                  </a:lnTo>
                  <a:lnTo>
                    <a:pt x="96630" y="20886"/>
                  </a:lnTo>
                  <a:lnTo>
                    <a:pt x="96790" y="20512"/>
                  </a:lnTo>
                  <a:lnTo>
                    <a:pt x="97057" y="20031"/>
                  </a:lnTo>
                  <a:lnTo>
                    <a:pt x="97324" y="19497"/>
                  </a:lnTo>
                  <a:lnTo>
                    <a:pt x="97484" y="18963"/>
                  </a:lnTo>
                  <a:lnTo>
                    <a:pt x="97645" y="18375"/>
                  </a:lnTo>
                  <a:lnTo>
                    <a:pt x="97751" y="18001"/>
                  </a:lnTo>
                  <a:lnTo>
                    <a:pt x="97858" y="17627"/>
                  </a:lnTo>
                  <a:lnTo>
                    <a:pt x="97965" y="16933"/>
                  </a:lnTo>
                  <a:lnTo>
                    <a:pt x="98018" y="16238"/>
                  </a:lnTo>
                  <a:lnTo>
                    <a:pt x="98072" y="15704"/>
                  </a:lnTo>
                  <a:lnTo>
                    <a:pt x="98018" y="14956"/>
                  </a:lnTo>
                  <a:lnTo>
                    <a:pt x="97912" y="14209"/>
                  </a:lnTo>
                  <a:lnTo>
                    <a:pt x="97912" y="13781"/>
                  </a:lnTo>
                  <a:lnTo>
                    <a:pt x="97698" y="13033"/>
                  </a:lnTo>
                  <a:lnTo>
                    <a:pt x="97484" y="12232"/>
                  </a:lnTo>
                  <a:lnTo>
                    <a:pt x="97377" y="11912"/>
                  </a:lnTo>
                  <a:lnTo>
                    <a:pt x="97004" y="11164"/>
                  </a:lnTo>
                  <a:lnTo>
                    <a:pt x="96630" y="10469"/>
                  </a:lnTo>
                  <a:lnTo>
                    <a:pt x="96416" y="10096"/>
                  </a:lnTo>
                  <a:lnTo>
                    <a:pt x="95989" y="9455"/>
                  </a:lnTo>
                  <a:lnTo>
                    <a:pt x="95508" y="8867"/>
                  </a:lnTo>
                  <a:lnTo>
                    <a:pt x="95241" y="8600"/>
                  </a:lnTo>
                  <a:lnTo>
                    <a:pt x="95027" y="8279"/>
                  </a:lnTo>
                  <a:lnTo>
                    <a:pt x="94707" y="8066"/>
                  </a:lnTo>
                  <a:lnTo>
                    <a:pt x="94386" y="7799"/>
                  </a:lnTo>
                  <a:lnTo>
                    <a:pt x="93799" y="7318"/>
                  </a:lnTo>
                  <a:lnTo>
                    <a:pt x="93211" y="6837"/>
                  </a:lnTo>
                  <a:lnTo>
                    <a:pt x="92730" y="6624"/>
                  </a:lnTo>
                  <a:lnTo>
                    <a:pt x="92089" y="6250"/>
                  </a:lnTo>
                  <a:lnTo>
                    <a:pt x="91395" y="5929"/>
                  </a:lnTo>
                  <a:lnTo>
                    <a:pt x="90861" y="5769"/>
                  </a:lnTo>
                  <a:lnTo>
                    <a:pt x="90220" y="5555"/>
                  </a:lnTo>
                  <a:lnTo>
                    <a:pt x="89525" y="5395"/>
                  </a:lnTo>
                  <a:lnTo>
                    <a:pt x="88884" y="5342"/>
                  </a:lnTo>
                  <a:lnTo>
                    <a:pt x="88243" y="5235"/>
                  </a:lnTo>
                  <a:lnTo>
                    <a:pt x="87602" y="5181"/>
                  </a:lnTo>
                  <a:lnTo>
                    <a:pt x="87175" y="5235"/>
                  </a:lnTo>
                  <a:lnTo>
                    <a:pt x="86801" y="5288"/>
                  </a:lnTo>
                  <a:lnTo>
                    <a:pt x="86214" y="5288"/>
                  </a:lnTo>
                  <a:lnTo>
                    <a:pt x="85626" y="5395"/>
                  </a:lnTo>
                  <a:lnTo>
                    <a:pt x="85199" y="5502"/>
                  </a:lnTo>
                  <a:lnTo>
                    <a:pt x="84718" y="5662"/>
                  </a:lnTo>
                  <a:lnTo>
                    <a:pt x="84237" y="5769"/>
                  </a:lnTo>
                  <a:lnTo>
                    <a:pt x="83757" y="5929"/>
                  </a:lnTo>
                  <a:lnTo>
                    <a:pt x="83222" y="6196"/>
                  </a:lnTo>
                  <a:lnTo>
                    <a:pt x="82688" y="6463"/>
                  </a:lnTo>
                  <a:lnTo>
                    <a:pt x="82314" y="6677"/>
                  </a:lnTo>
                  <a:lnTo>
                    <a:pt x="81994" y="6837"/>
                  </a:lnTo>
                  <a:lnTo>
                    <a:pt x="81193" y="7425"/>
                  </a:lnTo>
                  <a:lnTo>
                    <a:pt x="80391" y="8119"/>
                  </a:lnTo>
                  <a:lnTo>
                    <a:pt x="79750" y="8867"/>
                  </a:lnTo>
                  <a:lnTo>
                    <a:pt x="79216" y="9615"/>
                  </a:lnTo>
                  <a:lnTo>
                    <a:pt x="78682" y="10363"/>
                  </a:lnTo>
                  <a:lnTo>
                    <a:pt x="78308" y="11217"/>
                  </a:lnTo>
                  <a:lnTo>
                    <a:pt x="77988" y="12072"/>
                  </a:lnTo>
                  <a:lnTo>
                    <a:pt x="77721" y="12927"/>
                  </a:lnTo>
                  <a:lnTo>
                    <a:pt x="77560" y="13835"/>
                  </a:lnTo>
                  <a:lnTo>
                    <a:pt x="77453" y="14689"/>
                  </a:lnTo>
                  <a:lnTo>
                    <a:pt x="77400" y="15491"/>
                  </a:lnTo>
                  <a:lnTo>
                    <a:pt x="77240" y="16132"/>
                  </a:lnTo>
                  <a:lnTo>
                    <a:pt x="77026" y="16773"/>
                  </a:lnTo>
                  <a:lnTo>
                    <a:pt x="76706" y="17360"/>
                  </a:lnTo>
                  <a:lnTo>
                    <a:pt x="76278" y="17894"/>
                  </a:lnTo>
                  <a:lnTo>
                    <a:pt x="75851" y="18268"/>
                  </a:lnTo>
                  <a:lnTo>
                    <a:pt x="75370" y="18535"/>
                  </a:lnTo>
                  <a:lnTo>
                    <a:pt x="74836" y="18802"/>
                  </a:lnTo>
                  <a:lnTo>
                    <a:pt x="74302" y="18909"/>
                  </a:lnTo>
                  <a:lnTo>
                    <a:pt x="73821" y="18963"/>
                  </a:lnTo>
                  <a:lnTo>
                    <a:pt x="73394" y="18963"/>
                  </a:lnTo>
                  <a:lnTo>
                    <a:pt x="72913" y="18909"/>
                  </a:lnTo>
                  <a:lnTo>
                    <a:pt x="72432" y="18802"/>
                  </a:lnTo>
                  <a:lnTo>
                    <a:pt x="72005" y="18642"/>
                  </a:lnTo>
                  <a:lnTo>
                    <a:pt x="71578" y="18428"/>
                  </a:lnTo>
                  <a:lnTo>
                    <a:pt x="71204" y="18161"/>
                  </a:lnTo>
                  <a:lnTo>
                    <a:pt x="70830" y="17841"/>
                  </a:lnTo>
                  <a:lnTo>
                    <a:pt x="70403" y="17414"/>
                  </a:lnTo>
                  <a:lnTo>
                    <a:pt x="56141" y="3152"/>
                  </a:lnTo>
                  <a:lnTo>
                    <a:pt x="55713" y="2724"/>
                  </a:lnTo>
                  <a:lnTo>
                    <a:pt x="55446" y="2457"/>
                  </a:lnTo>
                  <a:lnTo>
                    <a:pt x="55233" y="2137"/>
                  </a:lnTo>
                  <a:lnTo>
                    <a:pt x="54859" y="1763"/>
                  </a:lnTo>
                  <a:lnTo>
                    <a:pt x="54431" y="1335"/>
                  </a:lnTo>
                  <a:lnTo>
                    <a:pt x="53951" y="1015"/>
                  </a:lnTo>
                  <a:lnTo>
                    <a:pt x="53416" y="694"/>
                  </a:lnTo>
                  <a:lnTo>
                    <a:pt x="52882" y="427"/>
                  </a:lnTo>
                  <a:lnTo>
                    <a:pt x="52348" y="267"/>
                  </a:lnTo>
                  <a:lnTo>
                    <a:pt x="51814" y="107"/>
                  </a:lnTo>
                  <a:lnTo>
                    <a:pt x="51226" y="0"/>
                  </a:lnTo>
                  <a:close/>
                </a:path>
              </a:pathLst>
            </a:custGeom>
            <a:solidFill>
              <a:srgbClr val="FBBC0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33"/>
            <p:cNvSpPr/>
            <p:nvPr/>
          </p:nvSpPr>
          <p:spPr>
            <a:xfrm>
              <a:off x="7916228" y="920360"/>
              <a:ext cx="322646" cy="322649"/>
            </a:xfrm>
            <a:custGeom>
              <a:rect b="b" l="l" r="r" t="t"/>
              <a:pathLst>
                <a:path extrusionOk="0" h="102185" w="102184">
                  <a:moveTo>
                    <a:pt x="51493" y="1"/>
                  </a:moveTo>
                  <a:lnTo>
                    <a:pt x="50958" y="54"/>
                  </a:lnTo>
                  <a:lnTo>
                    <a:pt x="50371" y="107"/>
                  </a:lnTo>
                  <a:lnTo>
                    <a:pt x="49837" y="268"/>
                  </a:lnTo>
                  <a:lnTo>
                    <a:pt x="49303" y="481"/>
                  </a:lnTo>
                  <a:lnTo>
                    <a:pt x="48768" y="695"/>
                  </a:lnTo>
                  <a:lnTo>
                    <a:pt x="48234" y="1015"/>
                  </a:lnTo>
                  <a:lnTo>
                    <a:pt x="47754" y="1389"/>
                  </a:lnTo>
                  <a:lnTo>
                    <a:pt x="47326" y="1763"/>
                  </a:lnTo>
                  <a:lnTo>
                    <a:pt x="33972" y="15117"/>
                  </a:lnTo>
                  <a:lnTo>
                    <a:pt x="32637" y="16399"/>
                  </a:lnTo>
                  <a:lnTo>
                    <a:pt x="32210" y="16827"/>
                  </a:lnTo>
                  <a:lnTo>
                    <a:pt x="31836" y="17200"/>
                  </a:lnTo>
                  <a:lnTo>
                    <a:pt x="31462" y="17468"/>
                  </a:lnTo>
                  <a:lnTo>
                    <a:pt x="31034" y="17681"/>
                  </a:lnTo>
                  <a:lnTo>
                    <a:pt x="30607" y="17841"/>
                  </a:lnTo>
                  <a:lnTo>
                    <a:pt x="30126" y="17948"/>
                  </a:lnTo>
                  <a:lnTo>
                    <a:pt x="29646" y="18002"/>
                  </a:lnTo>
                  <a:lnTo>
                    <a:pt x="29218" y="18002"/>
                  </a:lnTo>
                  <a:lnTo>
                    <a:pt x="28738" y="17948"/>
                  </a:lnTo>
                  <a:lnTo>
                    <a:pt x="28203" y="17788"/>
                  </a:lnTo>
                  <a:lnTo>
                    <a:pt x="27669" y="17574"/>
                  </a:lnTo>
                  <a:lnTo>
                    <a:pt x="27189" y="17254"/>
                  </a:lnTo>
                  <a:lnTo>
                    <a:pt x="26761" y="16880"/>
                  </a:lnTo>
                  <a:lnTo>
                    <a:pt x="26334" y="16346"/>
                  </a:lnTo>
                  <a:lnTo>
                    <a:pt x="25960" y="15758"/>
                  </a:lnTo>
                  <a:lnTo>
                    <a:pt x="25746" y="15171"/>
                  </a:lnTo>
                  <a:lnTo>
                    <a:pt x="25640" y="14530"/>
                  </a:lnTo>
                  <a:lnTo>
                    <a:pt x="25533" y="13728"/>
                  </a:lnTo>
                  <a:lnTo>
                    <a:pt x="25479" y="12820"/>
                  </a:lnTo>
                  <a:lnTo>
                    <a:pt x="25266" y="11912"/>
                  </a:lnTo>
                  <a:lnTo>
                    <a:pt x="25052" y="11058"/>
                  </a:lnTo>
                  <a:lnTo>
                    <a:pt x="24731" y="10203"/>
                  </a:lnTo>
                  <a:lnTo>
                    <a:pt x="24304" y="9348"/>
                  </a:lnTo>
                  <a:lnTo>
                    <a:pt x="23823" y="8601"/>
                  </a:lnTo>
                  <a:lnTo>
                    <a:pt x="23236" y="7799"/>
                  </a:lnTo>
                  <a:lnTo>
                    <a:pt x="22595" y="7105"/>
                  </a:lnTo>
                  <a:lnTo>
                    <a:pt x="21794" y="6410"/>
                  </a:lnTo>
                  <a:lnTo>
                    <a:pt x="20992" y="5823"/>
                  </a:lnTo>
                  <a:lnTo>
                    <a:pt x="20618" y="5609"/>
                  </a:lnTo>
                  <a:lnTo>
                    <a:pt x="20245" y="5396"/>
                  </a:lnTo>
                  <a:lnTo>
                    <a:pt x="19764" y="5128"/>
                  </a:lnTo>
                  <a:lnTo>
                    <a:pt x="19230" y="4861"/>
                  </a:lnTo>
                  <a:lnTo>
                    <a:pt x="18695" y="4701"/>
                  </a:lnTo>
                  <a:lnTo>
                    <a:pt x="18108" y="4541"/>
                  </a:lnTo>
                  <a:lnTo>
                    <a:pt x="17734" y="4434"/>
                  </a:lnTo>
                  <a:lnTo>
                    <a:pt x="17360" y="4327"/>
                  </a:lnTo>
                  <a:lnTo>
                    <a:pt x="16666" y="4220"/>
                  </a:lnTo>
                  <a:lnTo>
                    <a:pt x="15971" y="4167"/>
                  </a:lnTo>
                  <a:lnTo>
                    <a:pt x="15437" y="4114"/>
                  </a:lnTo>
                  <a:lnTo>
                    <a:pt x="14689" y="4167"/>
                  </a:lnTo>
                  <a:lnTo>
                    <a:pt x="13942" y="4274"/>
                  </a:lnTo>
                  <a:lnTo>
                    <a:pt x="13514" y="4274"/>
                  </a:lnTo>
                  <a:lnTo>
                    <a:pt x="12713" y="4488"/>
                  </a:lnTo>
                  <a:lnTo>
                    <a:pt x="11965" y="4701"/>
                  </a:lnTo>
                  <a:lnTo>
                    <a:pt x="11591" y="4808"/>
                  </a:lnTo>
                  <a:lnTo>
                    <a:pt x="10897" y="5182"/>
                  </a:lnTo>
                  <a:lnTo>
                    <a:pt x="10202" y="5556"/>
                  </a:lnTo>
                  <a:lnTo>
                    <a:pt x="9829" y="5716"/>
                  </a:lnTo>
                  <a:lnTo>
                    <a:pt x="9188" y="6197"/>
                  </a:lnTo>
                  <a:lnTo>
                    <a:pt x="8600" y="6678"/>
                  </a:lnTo>
                  <a:lnTo>
                    <a:pt x="8279" y="6945"/>
                  </a:lnTo>
                  <a:lnTo>
                    <a:pt x="8012" y="7158"/>
                  </a:lnTo>
                  <a:lnTo>
                    <a:pt x="7745" y="7479"/>
                  </a:lnTo>
                  <a:lnTo>
                    <a:pt x="7532" y="7746"/>
                  </a:lnTo>
                  <a:lnTo>
                    <a:pt x="6997" y="8387"/>
                  </a:lnTo>
                  <a:lnTo>
                    <a:pt x="6570" y="8974"/>
                  </a:lnTo>
                  <a:lnTo>
                    <a:pt x="6303" y="9455"/>
                  </a:lnTo>
                  <a:lnTo>
                    <a:pt x="5983" y="10096"/>
                  </a:lnTo>
                  <a:lnTo>
                    <a:pt x="5662" y="10791"/>
                  </a:lnTo>
                  <a:lnTo>
                    <a:pt x="5502" y="11325"/>
                  </a:lnTo>
                  <a:lnTo>
                    <a:pt x="5288" y="11966"/>
                  </a:lnTo>
                  <a:lnTo>
                    <a:pt x="5128" y="12660"/>
                  </a:lnTo>
                  <a:lnTo>
                    <a:pt x="5021" y="13301"/>
                  </a:lnTo>
                  <a:lnTo>
                    <a:pt x="4968" y="13942"/>
                  </a:lnTo>
                  <a:lnTo>
                    <a:pt x="4914" y="14636"/>
                  </a:lnTo>
                  <a:lnTo>
                    <a:pt x="4968" y="15010"/>
                  </a:lnTo>
                  <a:lnTo>
                    <a:pt x="5021" y="15384"/>
                  </a:lnTo>
                  <a:lnTo>
                    <a:pt x="5021" y="15972"/>
                  </a:lnTo>
                  <a:lnTo>
                    <a:pt x="5128" y="16559"/>
                  </a:lnTo>
                  <a:lnTo>
                    <a:pt x="5235" y="17040"/>
                  </a:lnTo>
                  <a:lnTo>
                    <a:pt x="5395" y="17468"/>
                  </a:lnTo>
                  <a:lnTo>
                    <a:pt x="5502" y="17948"/>
                  </a:lnTo>
                  <a:lnTo>
                    <a:pt x="5662" y="18429"/>
                  </a:lnTo>
                  <a:lnTo>
                    <a:pt x="5929" y="18963"/>
                  </a:lnTo>
                  <a:lnTo>
                    <a:pt x="6196" y="19497"/>
                  </a:lnTo>
                  <a:lnTo>
                    <a:pt x="6410" y="19871"/>
                  </a:lnTo>
                  <a:lnTo>
                    <a:pt x="6570" y="20192"/>
                  </a:lnTo>
                  <a:lnTo>
                    <a:pt x="7211" y="21046"/>
                  </a:lnTo>
                  <a:lnTo>
                    <a:pt x="7906" y="21794"/>
                  </a:lnTo>
                  <a:lnTo>
                    <a:pt x="8600" y="22435"/>
                  </a:lnTo>
                  <a:lnTo>
                    <a:pt x="9348" y="23023"/>
                  </a:lnTo>
                  <a:lnTo>
                    <a:pt x="10149" y="23504"/>
                  </a:lnTo>
                  <a:lnTo>
                    <a:pt x="10950" y="23931"/>
                  </a:lnTo>
                  <a:lnTo>
                    <a:pt x="11805" y="24251"/>
                  </a:lnTo>
                  <a:lnTo>
                    <a:pt x="12713" y="24518"/>
                  </a:lnTo>
                  <a:lnTo>
                    <a:pt x="13568" y="24679"/>
                  </a:lnTo>
                  <a:lnTo>
                    <a:pt x="14476" y="24785"/>
                  </a:lnTo>
                  <a:lnTo>
                    <a:pt x="15277" y="24892"/>
                  </a:lnTo>
                  <a:lnTo>
                    <a:pt x="15918" y="24999"/>
                  </a:lnTo>
                  <a:lnTo>
                    <a:pt x="16559" y="25213"/>
                  </a:lnTo>
                  <a:lnTo>
                    <a:pt x="17146" y="25533"/>
                  </a:lnTo>
                  <a:lnTo>
                    <a:pt x="17681" y="25961"/>
                  </a:lnTo>
                  <a:lnTo>
                    <a:pt x="18054" y="26441"/>
                  </a:lnTo>
                  <a:lnTo>
                    <a:pt x="18322" y="26922"/>
                  </a:lnTo>
                  <a:lnTo>
                    <a:pt x="18589" y="27403"/>
                  </a:lnTo>
                  <a:lnTo>
                    <a:pt x="18695" y="27990"/>
                  </a:lnTo>
                  <a:lnTo>
                    <a:pt x="18749" y="28418"/>
                  </a:lnTo>
                  <a:lnTo>
                    <a:pt x="18749" y="28899"/>
                  </a:lnTo>
                  <a:lnTo>
                    <a:pt x="18695" y="29379"/>
                  </a:lnTo>
                  <a:lnTo>
                    <a:pt x="18589" y="29807"/>
                  </a:lnTo>
                  <a:lnTo>
                    <a:pt x="18428" y="30234"/>
                  </a:lnTo>
                  <a:lnTo>
                    <a:pt x="18215" y="30661"/>
                  </a:lnTo>
                  <a:lnTo>
                    <a:pt x="17948" y="31089"/>
                  </a:lnTo>
                  <a:lnTo>
                    <a:pt x="17627" y="31462"/>
                  </a:lnTo>
                  <a:lnTo>
                    <a:pt x="17200" y="31890"/>
                  </a:lnTo>
                  <a:lnTo>
                    <a:pt x="13301" y="35789"/>
                  </a:lnTo>
                  <a:lnTo>
                    <a:pt x="4701" y="44389"/>
                  </a:lnTo>
                  <a:lnTo>
                    <a:pt x="4273" y="44816"/>
                  </a:lnTo>
                  <a:lnTo>
                    <a:pt x="1763" y="47380"/>
                  </a:lnTo>
                  <a:lnTo>
                    <a:pt x="1335" y="47808"/>
                  </a:lnTo>
                  <a:lnTo>
                    <a:pt x="962" y="48288"/>
                  </a:lnTo>
                  <a:lnTo>
                    <a:pt x="694" y="48769"/>
                  </a:lnTo>
                  <a:lnTo>
                    <a:pt x="427" y="49303"/>
                  </a:lnTo>
                  <a:lnTo>
                    <a:pt x="214" y="49837"/>
                  </a:lnTo>
                  <a:lnTo>
                    <a:pt x="107" y="50425"/>
                  </a:lnTo>
                  <a:lnTo>
                    <a:pt x="0" y="50959"/>
                  </a:lnTo>
                  <a:lnTo>
                    <a:pt x="0" y="51547"/>
                  </a:lnTo>
                  <a:lnTo>
                    <a:pt x="0" y="52081"/>
                  </a:lnTo>
                  <a:lnTo>
                    <a:pt x="53" y="52669"/>
                  </a:lnTo>
                  <a:lnTo>
                    <a:pt x="214" y="53203"/>
                  </a:lnTo>
                  <a:lnTo>
                    <a:pt x="374" y="53737"/>
                  </a:lnTo>
                  <a:lnTo>
                    <a:pt x="641" y="54271"/>
                  </a:lnTo>
                  <a:lnTo>
                    <a:pt x="962" y="54805"/>
                  </a:lnTo>
                  <a:lnTo>
                    <a:pt x="1282" y="55286"/>
                  </a:lnTo>
                  <a:lnTo>
                    <a:pt x="1709" y="55713"/>
                  </a:lnTo>
                  <a:lnTo>
                    <a:pt x="2137" y="56141"/>
                  </a:lnTo>
                  <a:lnTo>
                    <a:pt x="16399" y="70403"/>
                  </a:lnTo>
                  <a:lnTo>
                    <a:pt x="16826" y="70830"/>
                  </a:lnTo>
                  <a:lnTo>
                    <a:pt x="17200" y="71150"/>
                  </a:lnTo>
                  <a:lnTo>
                    <a:pt x="17574" y="71417"/>
                  </a:lnTo>
                  <a:lnTo>
                    <a:pt x="18001" y="71631"/>
                  </a:lnTo>
                  <a:lnTo>
                    <a:pt x="18428" y="71791"/>
                  </a:lnTo>
                  <a:lnTo>
                    <a:pt x="18909" y="71898"/>
                  </a:lnTo>
                  <a:lnTo>
                    <a:pt x="19390" y="71952"/>
                  </a:lnTo>
                  <a:lnTo>
                    <a:pt x="19817" y="71952"/>
                  </a:lnTo>
                  <a:lnTo>
                    <a:pt x="20298" y="71898"/>
                  </a:lnTo>
                  <a:lnTo>
                    <a:pt x="20832" y="71791"/>
                  </a:lnTo>
                  <a:lnTo>
                    <a:pt x="21366" y="71524"/>
                  </a:lnTo>
                  <a:lnTo>
                    <a:pt x="21847" y="71257"/>
                  </a:lnTo>
                  <a:lnTo>
                    <a:pt x="22274" y="70883"/>
                  </a:lnTo>
                  <a:lnTo>
                    <a:pt x="22702" y="70349"/>
                  </a:lnTo>
                  <a:lnTo>
                    <a:pt x="23022" y="69762"/>
                  </a:lnTo>
                  <a:lnTo>
                    <a:pt x="23236" y="69121"/>
                  </a:lnTo>
                  <a:lnTo>
                    <a:pt x="23396" y="68480"/>
                  </a:lnTo>
                  <a:lnTo>
                    <a:pt x="23449" y="67678"/>
                  </a:lnTo>
                  <a:lnTo>
                    <a:pt x="23556" y="66824"/>
                  </a:lnTo>
                  <a:lnTo>
                    <a:pt x="23717" y="65916"/>
                  </a:lnTo>
                  <a:lnTo>
                    <a:pt x="23984" y="65061"/>
                  </a:lnTo>
                  <a:lnTo>
                    <a:pt x="24304" y="64206"/>
                  </a:lnTo>
                  <a:lnTo>
                    <a:pt x="24678" y="63352"/>
                  </a:lnTo>
                  <a:lnTo>
                    <a:pt x="25212" y="62604"/>
                  </a:lnTo>
                  <a:lnTo>
                    <a:pt x="25746" y="61856"/>
                  </a:lnTo>
                  <a:lnTo>
                    <a:pt x="26387" y="61108"/>
                  </a:lnTo>
                  <a:lnTo>
                    <a:pt x="27189" y="60414"/>
                  </a:lnTo>
                  <a:lnTo>
                    <a:pt x="27990" y="59826"/>
                  </a:lnTo>
                  <a:lnTo>
                    <a:pt x="28310" y="59666"/>
                  </a:lnTo>
                  <a:lnTo>
                    <a:pt x="28684" y="59452"/>
                  </a:lnTo>
                  <a:lnTo>
                    <a:pt x="29218" y="59185"/>
                  </a:lnTo>
                  <a:lnTo>
                    <a:pt x="29753" y="58918"/>
                  </a:lnTo>
                  <a:lnTo>
                    <a:pt x="30233" y="58758"/>
                  </a:lnTo>
                  <a:lnTo>
                    <a:pt x="30714" y="58651"/>
                  </a:lnTo>
                  <a:lnTo>
                    <a:pt x="31195" y="58491"/>
                  </a:lnTo>
                  <a:lnTo>
                    <a:pt x="31622" y="58384"/>
                  </a:lnTo>
                  <a:lnTo>
                    <a:pt x="32210" y="58277"/>
                  </a:lnTo>
                  <a:lnTo>
                    <a:pt x="32797" y="58277"/>
                  </a:lnTo>
                  <a:lnTo>
                    <a:pt x="33171" y="58224"/>
                  </a:lnTo>
                  <a:lnTo>
                    <a:pt x="33598" y="58170"/>
                  </a:lnTo>
                  <a:lnTo>
                    <a:pt x="34239" y="58224"/>
                  </a:lnTo>
                  <a:lnTo>
                    <a:pt x="34880" y="58331"/>
                  </a:lnTo>
                  <a:lnTo>
                    <a:pt x="35521" y="58384"/>
                  </a:lnTo>
                  <a:lnTo>
                    <a:pt x="36216" y="58544"/>
                  </a:lnTo>
                  <a:lnTo>
                    <a:pt x="36857" y="58758"/>
                  </a:lnTo>
                  <a:lnTo>
                    <a:pt x="37391" y="58918"/>
                  </a:lnTo>
                  <a:lnTo>
                    <a:pt x="38085" y="59239"/>
                  </a:lnTo>
                  <a:lnTo>
                    <a:pt x="38726" y="59613"/>
                  </a:lnTo>
                  <a:lnTo>
                    <a:pt x="39207" y="59826"/>
                  </a:lnTo>
                  <a:lnTo>
                    <a:pt x="39795" y="60307"/>
                  </a:lnTo>
                  <a:lnTo>
                    <a:pt x="40382" y="60788"/>
                  </a:lnTo>
                  <a:lnTo>
                    <a:pt x="40703" y="61055"/>
                  </a:lnTo>
                  <a:lnTo>
                    <a:pt x="41023" y="61268"/>
                  </a:lnTo>
                  <a:lnTo>
                    <a:pt x="41237" y="61589"/>
                  </a:lnTo>
                  <a:lnTo>
                    <a:pt x="41504" y="61856"/>
                  </a:lnTo>
                  <a:lnTo>
                    <a:pt x="41985" y="62444"/>
                  </a:lnTo>
                  <a:lnTo>
                    <a:pt x="42412" y="63085"/>
                  </a:lnTo>
                  <a:lnTo>
                    <a:pt x="42626" y="63458"/>
                  </a:lnTo>
                  <a:lnTo>
                    <a:pt x="43000" y="64153"/>
                  </a:lnTo>
                  <a:lnTo>
                    <a:pt x="43373" y="64901"/>
                  </a:lnTo>
                  <a:lnTo>
                    <a:pt x="43480" y="65221"/>
                  </a:lnTo>
                  <a:lnTo>
                    <a:pt x="43694" y="66022"/>
                  </a:lnTo>
                  <a:lnTo>
                    <a:pt x="43908" y="66770"/>
                  </a:lnTo>
                  <a:lnTo>
                    <a:pt x="43908" y="67198"/>
                  </a:lnTo>
                  <a:lnTo>
                    <a:pt x="44014" y="67945"/>
                  </a:lnTo>
                  <a:lnTo>
                    <a:pt x="44068" y="68693"/>
                  </a:lnTo>
                  <a:lnTo>
                    <a:pt x="44014" y="69227"/>
                  </a:lnTo>
                  <a:lnTo>
                    <a:pt x="43961" y="69922"/>
                  </a:lnTo>
                  <a:lnTo>
                    <a:pt x="43854" y="70616"/>
                  </a:lnTo>
                  <a:lnTo>
                    <a:pt x="43747" y="70990"/>
                  </a:lnTo>
                  <a:lnTo>
                    <a:pt x="43641" y="71364"/>
                  </a:lnTo>
                  <a:lnTo>
                    <a:pt x="43480" y="71952"/>
                  </a:lnTo>
                  <a:lnTo>
                    <a:pt x="43320" y="72486"/>
                  </a:lnTo>
                  <a:lnTo>
                    <a:pt x="43053" y="73020"/>
                  </a:lnTo>
                  <a:lnTo>
                    <a:pt x="42786" y="73501"/>
                  </a:lnTo>
                  <a:lnTo>
                    <a:pt x="42626" y="73875"/>
                  </a:lnTo>
                  <a:lnTo>
                    <a:pt x="42412" y="74248"/>
                  </a:lnTo>
                  <a:lnTo>
                    <a:pt x="41771" y="75050"/>
                  </a:lnTo>
                  <a:lnTo>
                    <a:pt x="41130" y="75851"/>
                  </a:lnTo>
                  <a:lnTo>
                    <a:pt x="40382" y="76492"/>
                  </a:lnTo>
                  <a:lnTo>
                    <a:pt x="39634" y="77026"/>
                  </a:lnTo>
                  <a:lnTo>
                    <a:pt x="38833" y="77507"/>
                  </a:lnTo>
                  <a:lnTo>
                    <a:pt x="38032" y="77934"/>
                  </a:lnTo>
                  <a:lnTo>
                    <a:pt x="37177" y="78255"/>
                  </a:lnTo>
                  <a:lnTo>
                    <a:pt x="36323" y="78522"/>
                  </a:lnTo>
                  <a:lnTo>
                    <a:pt x="35415" y="78682"/>
                  </a:lnTo>
                  <a:lnTo>
                    <a:pt x="34506" y="78789"/>
                  </a:lnTo>
                  <a:lnTo>
                    <a:pt x="33759" y="78842"/>
                  </a:lnTo>
                  <a:lnTo>
                    <a:pt x="33118" y="78949"/>
                  </a:lnTo>
                  <a:lnTo>
                    <a:pt x="32477" y="79216"/>
                  </a:lnTo>
                  <a:lnTo>
                    <a:pt x="31889" y="79537"/>
                  </a:lnTo>
                  <a:lnTo>
                    <a:pt x="31355" y="79964"/>
                  </a:lnTo>
                  <a:lnTo>
                    <a:pt x="30981" y="80391"/>
                  </a:lnTo>
                  <a:lnTo>
                    <a:pt x="30714" y="80872"/>
                  </a:lnTo>
                  <a:lnTo>
                    <a:pt x="30447" y="81406"/>
                  </a:lnTo>
                  <a:lnTo>
                    <a:pt x="30340" y="81940"/>
                  </a:lnTo>
                  <a:lnTo>
                    <a:pt x="30287" y="82421"/>
                  </a:lnTo>
                  <a:lnTo>
                    <a:pt x="30287" y="82848"/>
                  </a:lnTo>
                  <a:lnTo>
                    <a:pt x="30340" y="83329"/>
                  </a:lnTo>
                  <a:lnTo>
                    <a:pt x="30447" y="83810"/>
                  </a:lnTo>
                  <a:lnTo>
                    <a:pt x="30607" y="84237"/>
                  </a:lnTo>
                  <a:lnTo>
                    <a:pt x="30821" y="84665"/>
                  </a:lnTo>
                  <a:lnTo>
                    <a:pt x="31088" y="85038"/>
                  </a:lnTo>
                  <a:lnTo>
                    <a:pt x="31408" y="85412"/>
                  </a:lnTo>
                  <a:lnTo>
                    <a:pt x="31836" y="85840"/>
                  </a:lnTo>
                  <a:lnTo>
                    <a:pt x="45884" y="99888"/>
                  </a:lnTo>
                  <a:lnTo>
                    <a:pt x="46311" y="100315"/>
                  </a:lnTo>
                  <a:lnTo>
                    <a:pt x="46792" y="100743"/>
                  </a:lnTo>
                  <a:lnTo>
                    <a:pt x="47273" y="101117"/>
                  </a:lnTo>
                  <a:lnTo>
                    <a:pt x="47807" y="101437"/>
                  </a:lnTo>
                  <a:lnTo>
                    <a:pt x="48341" y="101704"/>
                  </a:lnTo>
                  <a:lnTo>
                    <a:pt x="48875" y="101918"/>
                  </a:lnTo>
                  <a:lnTo>
                    <a:pt x="49463" y="102078"/>
                  </a:lnTo>
                  <a:lnTo>
                    <a:pt x="50050" y="102132"/>
                  </a:lnTo>
                  <a:lnTo>
                    <a:pt x="50638" y="102185"/>
                  </a:lnTo>
                  <a:lnTo>
                    <a:pt x="51226" y="102185"/>
                  </a:lnTo>
                  <a:lnTo>
                    <a:pt x="51813" y="102132"/>
                  </a:lnTo>
                  <a:lnTo>
                    <a:pt x="52401" y="102025"/>
                  </a:lnTo>
                  <a:lnTo>
                    <a:pt x="52935" y="101811"/>
                  </a:lnTo>
                  <a:lnTo>
                    <a:pt x="53469" y="101597"/>
                  </a:lnTo>
                  <a:lnTo>
                    <a:pt x="54003" y="101330"/>
                  </a:lnTo>
                  <a:lnTo>
                    <a:pt x="54484" y="100956"/>
                  </a:lnTo>
                  <a:lnTo>
                    <a:pt x="54911" y="100529"/>
                  </a:lnTo>
                  <a:lnTo>
                    <a:pt x="57635" y="97805"/>
                  </a:lnTo>
                  <a:lnTo>
                    <a:pt x="58063" y="97377"/>
                  </a:lnTo>
                  <a:lnTo>
                    <a:pt x="100528" y="54965"/>
                  </a:lnTo>
                  <a:lnTo>
                    <a:pt x="100902" y="54538"/>
                  </a:lnTo>
                  <a:lnTo>
                    <a:pt x="101276" y="54004"/>
                  </a:lnTo>
                  <a:lnTo>
                    <a:pt x="101543" y="53523"/>
                  </a:lnTo>
                  <a:lnTo>
                    <a:pt x="101810" y="52989"/>
                  </a:lnTo>
                  <a:lnTo>
                    <a:pt x="101970" y="52401"/>
                  </a:lnTo>
                  <a:lnTo>
                    <a:pt x="102077" y="51867"/>
                  </a:lnTo>
                  <a:lnTo>
                    <a:pt x="102131" y="51280"/>
                  </a:lnTo>
                  <a:lnTo>
                    <a:pt x="102184" y="50692"/>
                  </a:lnTo>
                  <a:lnTo>
                    <a:pt x="102131" y="50105"/>
                  </a:lnTo>
                  <a:lnTo>
                    <a:pt x="102024" y="49517"/>
                  </a:lnTo>
                  <a:lnTo>
                    <a:pt x="101864" y="48929"/>
                  </a:lnTo>
                  <a:lnTo>
                    <a:pt x="101650" y="48395"/>
                  </a:lnTo>
                  <a:lnTo>
                    <a:pt x="101383" y="47808"/>
                  </a:lnTo>
                  <a:lnTo>
                    <a:pt x="101062" y="47327"/>
                  </a:lnTo>
                  <a:lnTo>
                    <a:pt x="100742" y="46846"/>
                  </a:lnTo>
                  <a:lnTo>
                    <a:pt x="100314" y="46365"/>
                  </a:lnTo>
                  <a:lnTo>
                    <a:pt x="99994" y="46045"/>
                  </a:lnTo>
                  <a:lnTo>
                    <a:pt x="99887" y="45938"/>
                  </a:lnTo>
                  <a:lnTo>
                    <a:pt x="99567" y="45618"/>
                  </a:lnTo>
                  <a:lnTo>
                    <a:pt x="56834" y="2885"/>
                  </a:lnTo>
                  <a:lnTo>
                    <a:pt x="56407" y="2458"/>
                  </a:lnTo>
                  <a:lnTo>
                    <a:pt x="56140" y="2191"/>
                  </a:lnTo>
                  <a:lnTo>
                    <a:pt x="55712" y="1763"/>
                  </a:lnTo>
                  <a:lnTo>
                    <a:pt x="55232" y="1336"/>
                  </a:lnTo>
                  <a:lnTo>
                    <a:pt x="54751" y="962"/>
                  </a:lnTo>
                  <a:lnTo>
                    <a:pt x="54270" y="695"/>
                  </a:lnTo>
                  <a:lnTo>
                    <a:pt x="53736" y="428"/>
                  </a:lnTo>
                  <a:lnTo>
                    <a:pt x="53202" y="268"/>
                  </a:lnTo>
                  <a:lnTo>
                    <a:pt x="52614" y="107"/>
                  </a:lnTo>
                  <a:lnTo>
                    <a:pt x="52080" y="54"/>
                  </a:lnTo>
                  <a:lnTo>
                    <a:pt x="51493" y="1"/>
                  </a:lnTo>
                  <a:close/>
                </a:path>
              </a:pathLst>
            </a:custGeom>
            <a:solidFill>
              <a:srgbClr val="EA433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33"/>
            <p:cNvSpPr/>
            <p:nvPr/>
          </p:nvSpPr>
          <p:spPr>
            <a:xfrm>
              <a:off x="7577728" y="917325"/>
              <a:ext cx="322816" cy="322816"/>
            </a:xfrm>
            <a:custGeom>
              <a:rect b="b" l="l" r="r" t="t"/>
              <a:pathLst>
                <a:path extrusionOk="0" h="102238" w="102238">
                  <a:moveTo>
                    <a:pt x="51546" y="0"/>
                  </a:moveTo>
                  <a:lnTo>
                    <a:pt x="50958" y="54"/>
                  </a:lnTo>
                  <a:lnTo>
                    <a:pt x="50424" y="107"/>
                  </a:lnTo>
                  <a:lnTo>
                    <a:pt x="49837" y="214"/>
                  </a:lnTo>
                  <a:lnTo>
                    <a:pt x="49249" y="374"/>
                  </a:lnTo>
                  <a:lnTo>
                    <a:pt x="48715" y="641"/>
                  </a:lnTo>
                  <a:lnTo>
                    <a:pt x="48234" y="908"/>
                  </a:lnTo>
                  <a:lnTo>
                    <a:pt x="47754" y="1282"/>
                  </a:lnTo>
                  <a:lnTo>
                    <a:pt x="47273" y="1656"/>
                  </a:lnTo>
                  <a:lnTo>
                    <a:pt x="44549" y="4380"/>
                  </a:lnTo>
                  <a:lnTo>
                    <a:pt x="44121" y="4808"/>
                  </a:lnTo>
                  <a:lnTo>
                    <a:pt x="1656" y="47273"/>
                  </a:lnTo>
                  <a:lnTo>
                    <a:pt x="1282" y="47754"/>
                  </a:lnTo>
                  <a:lnTo>
                    <a:pt x="908" y="48235"/>
                  </a:lnTo>
                  <a:lnTo>
                    <a:pt x="641" y="48715"/>
                  </a:lnTo>
                  <a:lnTo>
                    <a:pt x="374" y="49249"/>
                  </a:lnTo>
                  <a:lnTo>
                    <a:pt x="214" y="49837"/>
                  </a:lnTo>
                  <a:lnTo>
                    <a:pt x="107" y="50371"/>
                  </a:lnTo>
                  <a:lnTo>
                    <a:pt x="53" y="50959"/>
                  </a:lnTo>
                  <a:lnTo>
                    <a:pt x="0" y="51546"/>
                  </a:lnTo>
                  <a:lnTo>
                    <a:pt x="53" y="52134"/>
                  </a:lnTo>
                  <a:lnTo>
                    <a:pt x="160" y="52721"/>
                  </a:lnTo>
                  <a:lnTo>
                    <a:pt x="320" y="53309"/>
                  </a:lnTo>
                  <a:lnTo>
                    <a:pt x="534" y="53843"/>
                  </a:lnTo>
                  <a:lnTo>
                    <a:pt x="801" y="54431"/>
                  </a:lnTo>
                  <a:lnTo>
                    <a:pt x="1122" y="54911"/>
                  </a:lnTo>
                  <a:lnTo>
                    <a:pt x="1442" y="55446"/>
                  </a:lnTo>
                  <a:lnTo>
                    <a:pt x="1870" y="55873"/>
                  </a:lnTo>
                  <a:lnTo>
                    <a:pt x="2190" y="56193"/>
                  </a:lnTo>
                  <a:lnTo>
                    <a:pt x="2297" y="56300"/>
                  </a:lnTo>
                  <a:lnTo>
                    <a:pt x="2617" y="56621"/>
                  </a:lnTo>
                  <a:lnTo>
                    <a:pt x="45350" y="99353"/>
                  </a:lnTo>
                  <a:lnTo>
                    <a:pt x="45777" y="99781"/>
                  </a:lnTo>
                  <a:lnTo>
                    <a:pt x="46044" y="100048"/>
                  </a:lnTo>
                  <a:lnTo>
                    <a:pt x="46472" y="100475"/>
                  </a:lnTo>
                  <a:lnTo>
                    <a:pt x="46952" y="100902"/>
                  </a:lnTo>
                  <a:lnTo>
                    <a:pt x="47433" y="101276"/>
                  </a:lnTo>
                  <a:lnTo>
                    <a:pt x="47967" y="101543"/>
                  </a:lnTo>
                  <a:lnTo>
                    <a:pt x="48448" y="101811"/>
                  </a:lnTo>
                  <a:lnTo>
                    <a:pt x="49035" y="102024"/>
                  </a:lnTo>
                  <a:lnTo>
                    <a:pt x="49570" y="102131"/>
                  </a:lnTo>
                  <a:lnTo>
                    <a:pt x="50104" y="102184"/>
                  </a:lnTo>
                  <a:lnTo>
                    <a:pt x="50691" y="102238"/>
                  </a:lnTo>
                  <a:lnTo>
                    <a:pt x="51279" y="102184"/>
                  </a:lnTo>
                  <a:lnTo>
                    <a:pt x="51813" y="102131"/>
                  </a:lnTo>
                  <a:lnTo>
                    <a:pt x="52347" y="101971"/>
                  </a:lnTo>
                  <a:lnTo>
                    <a:pt x="52881" y="101757"/>
                  </a:lnTo>
                  <a:lnTo>
                    <a:pt x="53416" y="101543"/>
                  </a:lnTo>
                  <a:lnTo>
                    <a:pt x="53950" y="101223"/>
                  </a:lnTo>
                  <a:lnTo>
                    <a:pt x="54430" y="100849"/>
                  </a:lnTo>
                  <a:lnTo>
                    <a:pt x="54858" y="100475"/>
                  </a:lnTo>
                  <a:lnTo>
                    <a:pt x="65968" y="89365"/>
                  </a:lnTo>
                  <a:lnTo>
                    <a:pt x="69547" y="85786"/>
                  </a:lnTo>
                  <a:lnTo>
                    <a:pt x="69974" y="85358"/>
                  </a:lnTo>
                  <a:lnTo>
                    <a:pt x="70348" y="85038"/>
                  </a:lnTo>
                  <a:lnTo>
                    <a:pt x="70776" y="84771"/>
                  </a:lnTo>
                  <a:lnTo>
                    <a:pt x="71203" y="84557"/>
                  </a:lnTo>
                  <a:lnTo>
                    <a:pt x="71630" y="84397"/>
                  </a:lnTo>
                  <a:lnTo>
                    <a:pt x="72058" y="84290"/>
                  </a:lnTo>
                  <a:lnTo>
                    <a:pt x="72538" y="84237"/>
                  </a:lnTo>
                  <a:lnTo>
                    <a:pt x="73019" y="84237"/>
                  </a:lnTo>
                  <a:lnTo>
                    <a:pt x="73446" y="84290"/>
                  </a:lnTo>
                  <a:lnTo>
                    <a:pt x="74034" y="84450"/>
                  </a:lnTo>
                  <a:lnTo>
                    <a:pt x="74515" y="84664"/>
                  </a:lnTo>
                  <a:lnTo>
                    <a:pt x="74995" y="84931"/>
                  </a:lnTo>
                  <a:lnTo>
                    <a:pt x="75476" y="85358"/>
                  </a:lnTo>
                  <a:lnTo>
                    <a:pt x="75904" y="85893"/>
                  </a:lnTo>
                  <a:lnTo>
                    <a:pt x="76224" y="86427"/>
                  </a:lnTo>
                  <a:lnTo>
                    <a:pt x="76438" y="87068"/>
                  </a:lnTo>
                  <a:lnTo>
                    <a:pt x="76545" y="87709"/>
                  </a:lnTo>
                  <a:lnTo>
                    <a:pt x="76651" y="88510"/>
                  </a:lnTo>
                  <a:lnTo>
                    <a:pt x="76758" y="89418"/>
                  </a:lnTo>
                  <a:lnTo>
                    <a:pt x="76918" y="90326"/>
                  </a:lnTo>
                  <a:lnTo>
                    <a:pt x="77185" y="91181"/>
                  </a:lnTo>
                  <a:lnTo>
                    <a:pt x="77506" y="92035"/>
                  </a:lnTo>
                  <a:lnTo>
                    <a:pt x="77933" y="92837"/>
                  </a:lnTo>
                  <a:lnTo>
                    <a:pt x="78414" y="93638"/>
                  </a:lnTo>
                  <a:lnTo>
                    <a:pt x="78948" y="94386"/>
                  </a:lnTo>
                  <a:lnTo>
                    <a:pt x="79643" y="95080"/>
                  </a:lnTo>
                  <a:lnTo>
                    <a:pt x="80390" y="95828"/>
                  </a:lnTo>
                  <a:lnTo>
                    <a:pt x="81192" y="96416"/>
                  </a:lnTo>
                  <a:lnTo>
                    <a:pt x="81566" y="96629"/>
                  </a:lnTo>
                  <a:lnTo>
                    <a:pt x="81939" y="96789"/>
                  </a:lnTo>
                  <a:lnTo>
                    <a:pt x="82474" y="97110"/>
                  </a:lnTo>
                  <a:lnTo>
                    <a:pt x="82954" y="97324"/>
                  </a:lnTo>
                  <a:lnTo>
                    <a:pt x="83542" y="97537"/>
                  </a:lnTo>
                  <a:lnTo>
                    <a:pt x="84076" y="97644"/>
                  </a:lnTo>
                  <a:lnTo>
                    <a:pt x="84450" y="97804"/>
                  </a:lnTo>
                  <a:lnTo>
                    <a:pt x="84824" y="97911"/>
                  </a:lnTo>
                  <a:lnTo>
                    <a:pt x="85518" y="97965"/>
                  </a:lnTo>
                  <a:lnTo>
                    <a:pt x="86213" y="98018"/>
                  </a:lnTo>
                  <a:lnTo>
                    <a:pt x="86800" y="98071"/>
                  </a:lnTo>
                  <a:lnTo>
                    <a:pt x="87548" y="98071"/>
                  </a:lnTo>
                  <a:lnTo>
                    <a:pt x="88296" y="97965"/>
                  </a:lnTo>
                  <a:lnTo>
                    <a:pt x="88723" y="97911"/>
                  </a:lnTo>
                  <a:lnTo>
                    <a:pt x="89471" y="97751"/>
                  </a:lnTo>
                  <a:lnTo>
                    <a:pt x="90219" y="97484"/>
                  </a:lnTo>
                  <a:lnTo>
                    <a:pt x="90593" y="97377"/>
                  </a:lnTo>
                  <a:lnTo>
                    <a:pt x="91341" y="97057"/>
                  </a:lnTo>
                  <a:lnTo>
                    <a:pt x="92035" y="96683"/>
                  </a:lnTo>
                  <a:lnTo>
                    <a:pt x="92409" y="96469"/>
                  </a:lnTo>
                  <a:lnTo>
                    <a:pt x="92996" y="96042"/>
                  </a:lnTo>
                  <a:lnTo>
                    <a:pt x="93637" y="95507"/>
                  </a:lnTo>
                  <a:lnTo>
                    <a:pt x="93905" y="95294"/>
                  </a:lnTo>
                  <a:lnTo>
                    <a:pt x="94225" y="95027"/>
                  </a:lnTo>
                  <a:lnTo>
                    <a:pt x="94439" y="94760"/>
                  </a:lnTo>
                  <a:lnTo>
                    <a:pt x="94706" y="94439"/>
                  </a:lnTo>
                  <a:lnTo>
                    <a:pt x="95187" y="93852"/>
                  </a:lnTo>
                  <a:lnTo>
                    <a:pt x="95614" y="93211"/>
                  </a:lnTo>
                  <a:lnTo>
                    <a:pt x="95881" y="92783"/>
                  </a:lnTo>
                  <a:lnTo>
                    <a:pt x="96255" y="92089"/>
                  </a:lnTo>
                  <a:lnTo>
                    <a:pt x="96522" y="91448"/>
                  </a:lnTo>
                  <a:lnTo>
                    <a:pt x="96682" y="90914"/>
                  </a:lnTo>
                  <a:lnTo>
                    <a:pt x="96949" y="90219"/>
                  </a:lnTo>
                  <a:lnTo>
                    <a:pt x="97109" y="89525"/>
                  </a:lnTo>
                  <a:lnTo>
                    <a:pt x="97163" y="88884"/>
                  </a:lnTo>
                  <a:lnTo>
                    <a:pt x="97216" y="88243"/>
                  </a:lnTo>
                  <a:lnTo>
                    <a:pt x="97270" y="87602"/>
                  </a:lnTo>
                  <a:lnTo>
                    <a:pt x="97270" y="87228"/>
                  </a:lnTo>
                  <a:lnTo>
                    <a:pt x="97216" y="86801"/>
                  </a:lnTo>
                  <a:lnTo>
                    <a:pt x="97163" y="86213"/>
                  </a:lnTo>
                  <a:lnTo>
                    <a:pt x="97109" y="85679"/>
                  </a:lnTo>
                  <a:lnTo>
                    <a:pt x="96949" y="85198"/>
                  </a:lnTo>
                  <a:lnTo>
                    <a:pt x="96842" y="84717"/>
                  </a:lnTo>
                  <a:lnTo>
                    <a:pt x="96682" y="84237"/>
                  </a:lnTo>
                  <a:lnTo>
                    <a:pt x="96522" y="83756"/>
                  </a:lnTo>
                  <a:lnTo>
                    <a:pt x="96308" y="83222"/>
                  </a:lnTo>
                  <a:lnTo>
                    <a:pt x="95988" y="82688"/>
                  </a:lnTo>
                  <a:lnTo>
                    <a:pt x="95828" y="82367"/>
                  </a:lnTo>
                  <a:lnTo>
                    <a:pt x="95614" y="81993"/>
                  </a:lnTo>
                  <a:lnTo>
                    <a:pt x="95026" y="81192"/>
                  </a:lnTo>
                  <a:lnTo>
                    <a:pt x="94332" y="80391"/>
                  </a:lnTo>
                  <a:lnTo>
                    <a:pt x="93584" y="79750"/>
                  </a:lnTo>
                  <a:lnTo>
                    <a:pt x="92836" y="79162"/>
                  </a:lnTo>
                  <a:lnTo>
                    <a:pt x="92088" y="78682"/>
                  </a:lnTo>
                  <a:lnTo>
                    <a:pt x="91234" y="78308"/>
                  </a:lnTo>
                  <a:lnTo>
                    <a:pt x="90379" y="77934"/>
                  </a:lnTo>
                  <a:lnTo>
                    <a:pt x="89524" y="77720"/>
                  </a:lnTo>
                  <a:lnTo>
                    <a:pt x="88616" y="77506"/>
                  </a:lnTo>
                  <a:lnTo>
                    <a:pt x="87708" y="77453"/>
                  </a:lnTo>
                  <a:lnTo>
                    <a:pt x="86907" y="77346"/>
                  </a:lnTo>
                  <a:lnTo>
                    <a:pt x="86266" y="77239"/>
                  </a:lnTo>
                  <a:lnTo>
                    <a:pt x="85679" y="77026"/>
                  </a:lnTo>
                  <a:lnTo>
                    <a:pt x="85091" y="76705"/>
                  </a:lnTo>
                  <a:lnTo>
                    <a:pt x="84557" y="76224"/>
                  </a:lnTo>
                  <a:lnTo>
                    <a:pt x="84183" y="75797"/>
                  </a:lnTo>
                  <a:lnTo>
                    <a:pt x="83862" y="75316"/>
                  </a:lnTo>
                  <a:lnTo>
                    <a:pt x="83649" y="74782"/>
                  </a:lnTo>
                  <a:lnTo>
                    <a:pt x="83489" y="74248"/>
                  </a:lnTo>
                  <a:lnTo>
                    <a:pt x="83435" y="73767"/>
                  </a:lnTo>
                  <a:lnTo>
                    <a:pt x="83435" y="73340"/>
                  </a:lnTo>
                  <a:lnTo>
                    <a:pt x="83489" y="72859"/>
                  </a:lnTo>
                  <a:lnTo>
                    <a:pt x="83595" y="72432"/>
                  </a:lnTo>
                  <a:lnTo>
                    <a:pt x="83756" y="71951"/>
                  </a:lnTo>
                  <a:lnTo>
                    <a:pt x="83969" y="71524"/>
                  </a:lnTo>
                  <a:lnTo>
                    <a:pt x="84236" y="71150"/>
                  </a:lnTo>
                  <a:lnTo>
                    <a:pt x="84610" y="70776"/>
                  </a:lnTo>
                  <a:lnTo>
                    <a:pt x="84717" y="70669"/>
                  </a:lnTo>
                  <a:lnTo>
                    <a:pt x="84824" y="70455"/>
                  </a:lnTo>
                  <a:lnTo>
                    <a:pt x="97483" y="57849"/>
                  </a:lnTo>
                  <a:lnTo>
                    <a:pt x="97911" y="57422"/>
                  </a:lnTo>
                  <a:lnTo>
                    <a:pt x="100475" y="54858"/>
                  </a:lnTo>
                  <a:lnTo>
                    <a:pt x="100849" y="54431"/>
                  </a:lnTo>
                  <a:lnTo>
                    <a:pt x="101222" y="53950"/>
                  </a:lnTo>
                  <a:lnTo>
                    <a:pt x="101543" y="53416"/>
                  </a:lnTo>
                  <a:lnTo>
                    <a:pt x="101757" y="52882"/>
                  </a:lnTo>
                  <a:lnTo>
                    <a:pt x="101970" y="52348"/>
                  </a:lnTo>
                  <a:lnTo>
                    <a:pt x="102131" y="51813"/>
                  </a:lnTo>
                  <a:lnTo>
                    <a:pt x="102184" y="51279"/>
                  </a:lnTo>
                  <a:lnTo>
                    <a:pt x="102237" y="50692"/>
                  </a:lnTo>
                  <a:lnTo>
                    <a:pt x="102237" y="50104"/>
                  </a:lnTo>
                  <a:lnTo>
                    <a:pt x="102131" y="49570"/>
                  </a:lnTo>
                  <a:lnTo>
                    <a:pt x="102024" y="49036"/>
                  </a:lnTo>
                  <a:lnTo>
                    <a:pt x="101810" y="48448"/>
                  </a:lnTo>
                  <a:lnTo>
                    <a:pt x="101543" y="47914"/>
                  </a:lnTo>
                  <a:lnTo>
                    <a:pt x="101276" y="47433"/>
                  </a:lnTo>
                  <a:lnTo>
                    <a:pt x="100902" y="46953"/>
                  </a:lnTo>
                  <a:lnTo>
                    <a:pt x="100475" y="46472"/>
                  </a:lnTo>
                  <a:lnTo>
                    <a:pt x="100047" y="46044"/>
                  </a:lnTo>
                  <a:lnTo>
                    <a:pt x="85839" y="31836"/>
                  </a:lnTo>
                  <a:lnTo>
                    <a:pt x="85411" y="31409"/>
                  </a:lnTo>
                  <a:lnTo>
                    <a:pt x="85038" y="31088"/>
                  </a:lnTo>
                  <a:lnTo>
                    <a:pt x="84610" y="30821"/>
                  </a:lnTo>
                  <a:lnTo>
                    <a:pt x="84183" y="30554"/>
                  </a:lnTo>
                  <a:lnTo>
                    <a:pt x="83756" y="30394"/>
                  </a:lnTo>
                  <a:lnTo>
                    <a:pt x="83328" y="30287"/>
                  </a:lnTo>
                  <a:lnTo>
                    <a:pt x="82848" y="30233"/>
                  </a:lnTo>
                  <a:lnTo>
                    <a:pt x="82367" y="30233"/>
                  </a:lnTo>
                  <a:lnTo>
                    <a:pt x="81939" y="30287"/>
                  </a:lnTo>
                  <a:lnTo>
                    <a:pt x="81405" y="30447"/>
                  </a:lnTo>
                  <a:lnTo>
                    <a:pt x="80871" y="30661"/>
                  </a:lnTo>
                  <a:lnTo>
                    <a:pt x="80390" y="30981"/>
                  </a:lnTo>
                  <a:lnTo>
                    <a:pt x="79910" y="31355"/>
                  </a:lnTo>
                  <a:lnTo>
                    <a:pt x="79482" y="31889"/>
                  </a:lnTo>
                  <a:lnTo>
                    <a:pt x="79162" y="32477"/>
                  </a:lnTo>
                  <a:lnTo>
                    <a:pt x="78948" y="33064"/>
                  </a:lnTo>
                  <a:lnTo>
                    <a:pt x="78841" y="33705"/>
                  </a:lnTo>
                  <a:lnTo>
                    <a:pt x="78735" y="34507"/>
                  </a:lnTo>
                  <a:lnTo>
                    <a:pt x="78681" y="35415"/>
                  </a:lnTo>
                  <a:lnTo>
                    <a:pt x="78467" y="36323"/>
                  </a:lnTo>
                  <a:lnTo>
                    <a:pt x="78254" y="37177"/>
                  </a:lnTo>
                  <a:lnTo>
                    <a:pt x="77933" y="38032"/>
                  </a:lnTo>
                  <a:lnTo>
                    <a:pt x="77506" y="38833"/>
                  </a:lnTo>
                  <a:lnTo>
                    <a:pt x="77025" y="39635"/>
                  </a:lnTo>
                  <a:lnTo>
                    <a:pt x="76438" y="40382"/>
                  </a:lnTo>
                  <a:lnTo>
                    <a:pt x="75797" y="41077"/>
                  </a:lnTo>
                  <a:lnTo>
                    <a:pt x="75049" y="41771"/>
                  </a:lnTo>
                  <a:lnTo>
                    <a:pt x="74194" y="42412"/>
                  </a:lnTo>
                  <a:lnTo>
                    <a:pt x="73874" y="42572"/>
                  </a:lnTo>
                  <a:lnTo>
                    <a:pt x="73500" y="42733"/>
                  </a:lnTo>
                  <a:lnTo>
                    <a:pt x="72966" y="43053"/>
                  </a:lnTo>
                  <a:lnTo>
                    <a:pt x="72432" y="43320"/>
                  </a:lnTo>
                  <a:lnTo>
                    <a:pt x="71951" y="43481"/>
                  </a:lnTo>
                  <a:lnTo>
                    <a:pt x="71470" y="43587"/>
                  </a:lnTo>
                  <a:lnTo>
                    <a:pt x="71043" y="43748"/>
                  </a:lnTo>
                  <a:lnTo>
                    <a:pt x="70562" y="43854"/>
                  </a:lnTo>
                  <a:lnTo>
                    <a:pt x="69974" y="43908"/>
                  </a:lnTo>
                  <a:lnTo>
                    <a:pt x="69387" y="43961"/>
                  </a:lnTo>
                  <a:lnTo>
                    <a:pt x="69013" y="44015"/>
                  </a:lnTo>
                  <a:lnTo>
                    <a:pt x="67998" y="44015"/>
                  </a:lnTo>
                  <a:lnTo>
                    <a:pt x="67304" y="43908"/>
                  </a:lnTo>
                  <a:lnTo>
                    <a:pt x="66663" y="43854"/>
                  </a:lnTo>
                  <a:lnTo>
                    <a:pt x="66022" y="43694"/>
                  </a:lnTo>
                  <a:lnTo>
                    <a:pt x="65327" y="43481"/>
                  </a:lnTo>
                  <a:lnTo>
                    <a:pt x="64793" y="43267"/>
                  </a:lnTo>
                  <a:lnTo>
                    <a:pt x="64099" y="43000"/>
                  </a:lnTo>
                  <a:lnTo>
                    <a:pt x="63458" y="42626"/>
                  </a:lnTo>
                  <a:lnTo>
                    <a:pt x="63030" y="42359"/>
                  </a:lnTo>
                  <a:lnTo>
                    <a:pt x="62389" y="41931"/>
                  </a:lnTo>
                  <a:lnTo>
                    <a:pt x="61802" y="41451"/>
                  </a:lnTo>
                  <a:lnTo>
                    <a:pt x="61481" y="41184"/>
                  </a:lnTo>
                  <a:lnTo>
                    <a:pt x="61214" y="40970"/>
                  </a:lnTo>
                  <a:lnTo>
                    <a:pt x="60947" y="40649"/>
                  </a:lnTo>
                  <a:lnTo>
                    <a:pt x="60733" y="40382"/>
                  </a:lnTo>
                  <a:lnTo>
                    <a:pt x="60199" y="39741"/>
                  </a:lnTo>
                  <a:lnTo>
                    <a:pt x="59772" y="39154"/>
                  </a:lnTo>
                  <a:lnTo>
                    <a:pt x="59558" y="38780"/>
                  </a:lnTo>
                  <a:lnTo>
                    <a:pt x="59184" y="38086"/>
                  </a:lnTo>
                  <a:lnTo>
                    <a:pt x="58864" y="37338"/>
                  </a:lnTo>
                  <a:lnTo>
                    <a:pt x="58757" y="36964"/>
                  </a:lnTo>
                  <a:lnTo>
                    <a:pt x="58490" y="36216"/>
                  </a:lnTo>
                  <a:lnTo>
                    <a:pt x="58330" y="35468"/>
                  </a:lnTo>
                  <a:lnTo>
                    <a:pt x="58276" y="35041"/>
                  </a:lnTo>
                  <a:lnTo>
                    <a:pt x="58170" y="34293"/>
                  </a:lnTo>
                  <a:lnTo>
                    <a:pt x="58116" y="33545"/>
                  </a:lnTo>
                  <a:lnTo>
                    <a:pt x="58170" y="32958"/>
                  </a:lnTo>
                  <a:lnTo>
                    <a:pt x="58223" y="32263"/>
                  </a:lnTo>
                  <a:lnTo>
                    <a:pt x="58330" y="31622"/>
                  </a:lnTo>
                  <a:lnTo>
                    <a:pt x="58437" y="31195"/>
                  </a:lnTo>
                  <a:lnTo>
                    <a:pt x="58543" y="30821"/>
                  </a:lnTo>
                  <a:lnTo>
                    <a:pt x="58704" y="30287"/>
                  </a:lnTo>
                  <a:lnTo>
                    <a:pt x="58864" y="29753"/>
                  </a:lnTo>
                  <a:lnTo>
                    <a:pt x="59131" y="29219"/>
                  </a:lnTo>
                  <a:lnTo>
                    <a:pt x="59398" y="28738"/>
                  </a:lnTo>
                  <a:lnTo>
                    <a:pt x="59612" y="28364"/>
                  </a:lnTo>
                  <a:lnTo>
                    <a:pt x="59825" y="27990"/>
                  </a:lnTo>
                  <a:lnTo>
                    <a:pt x="60413" y="27135"/>
                  </a:lnTo>
                  <a:lnTo>
                    <a:pt x="61107" y="26387"/>
                  </a:lnTo>
                  <a:lnTo>
                    <a:pt x="61802" y="25746"/>
                  </a:lnTo>
                  <a:lnTo>
                    <a:pt x="62550" y="25159"/>
                  </a:lnTo>
                  <a:lnTo>
                    <a:pt x="63351" y="24678"/>
                  </a:lnTo>
                  <a:lnTo>
                    <a:pt x="64152" y="24304"/>
                  </a:lnTo>
                  <a:lnTo>
                    <a:pt x="65007" y="23930"/>
                  </a:lnTo>
                  <a:lnTo>
                    <a:pt x="65915" y="23717"/>
                  </a:lnTo>
                  <a:lnTo>
                    <a:pt x="66769" y="23556"/>
                  </a:lnTo>
                  <a:lnTo>
                    <a:pt x="67678" y="23450"/>
                  </a:lnTo>
                  <a:lnTo>
                    <a:pt x="68479" y="23343"/>
                  </a:lnTo>
                  <a:lnTo>
                    <a:pt x="69120" y="23236"/>
                  </a:lnTo>
                  <a:lnTo>
                    <a:pt x="69761" y="23022"/>
                  </a:lnTo>
                  <a:lnTo>
                    <a:pt x="70295" y="22702"/>
                  </a:lnTo>
                  <a:lnTo>
                    <a:pt x="70829" y="22274"/>
                  </a:lnTo>
                  <a:lnTo>
                    <a:pt x="71203" y="21794"/>
                  </a:lnTo>
                  <a:lnTo>
                    <a:pt x="71523" y="21313"/>
                  </a:lnTo>
                  <a:lnTo>
                    <a:pt x="71737" y="20832"/>
                  </a:lnTo>
                  <a:lnTo>
                    <a:pt x="71897" y="20298"/>
                  </a:lnTo>
                  <a:lnTo>
                    <a:pt x="71951" y="19817"/>
                  </a:lnTo>
                  <a:lnTo>
                    <a:pt x="71951" y="19337"/>
                  </a:lnTo>
                  <a:lnTo>
                    <a:pt x="71897" y="18909"/>
                  </a:lnTo>
                  <a:lnTo>
                    <a:pt x="71791" y="18429"/>
                  </a:lnTo>
                  <a:lnTo>
                    <a:pt x="71630" y="18001"/>
                  </a:lnTo>
                  <a:lnTo>
                    <a:pt x="71417" y="17574"/>
                  </a:lnTo>
                  <a:lnTo>
                    <a:pt x="71150" y="17147"/>
                  </a:lnTo>
                  <a:lnTo>
                    <a:pt x="70776" y="16773"/>
                  </a:lnTo>
                  <a:lnTo>
                    <a:pt x="70348" y="16345"/>
                  </a:lnTo>
                  <a:lnTo>
                    <a:pt x="56300" y="2297"/>
                  </a:lnTo>
                  <a:lnTo>
                    <a:pt x="55873" y="1870"/>
                  </a:lnTo>
                  <a:lnTo>
                    <a:pt x="55445" y="1442"/>
                  </a:lnTo>
                  <a:lnTo>
                    <a:pt x="54911" y="1122"/>
                  </a:lnTo>
                  <a:lnTo>
                    <a:pt x="54430" y="801"/>
                  </a:lnTo>
                  <a:lnTo>
                    <a:pt x="53896" y="534"/>
                  </a:lnTo>
                  <a:lnTo>
                    <a:pt x="53309" y="321"/>
                  </a:lnTo>
                  <a:lnTo>
                    <a:pt x="52721" y="160"/>
                  </a:lnTo>
                  <a:lnTo>
                    <a:pt x="52134" y="54"/>
                  </a:lnTo>
                  <a:lnTo>
                    <a:pt x="51546" y="0"/>
                  </a:lnTo>
                  <a:close/>
                </a:path>
              </a:pathLst>
            </a:cu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96" name="Google Shape;2196;p233"/>
            <p:cNvSpPr/>
            <p:nvPr/>
          </p:nvSpPr>
          <p:spPr>
            <a:xfrm>
              <a:off x="7747567" y="749340"/>
              <a:ext cx="323325" cy="323492"/>
            </a:xfrm>
            <a:custGeom>
              <a:rect b="b" l="l" r="r" t="t"/>
              <a:pathLst>
                <a:path extrusionOk="0" h="102452" w="102399">
                  <a:moveTo>
                    <a:pt x="50638" y="0"/>
                  </a:moveTo>
                  <a:lnTo>
                    <a:pt x="50051" y="53"/>
                  </a:lnTo>
                  <a:lnTo>
                    <a:pt x="49463" y="160"/>
                  </a:lnTo>
                  <a:lnTo>
                    <a:pt x="48876" y="320"/>
                  </a:lnTo>
                  <a:lnTo>
                    <a:pt x="48342" y="481"/>
                  </a:lnTo>
                  <a:lnTo>
                    <a:pt x="47807" y="748"/>
                  </a:lnTo>
                  <a:lnTo>
                    <a:pt x="47273" y="1068"/>
                  </a:lnTo>
                  <a:lnTo>
                    <a:pt x="46793" y="1442"/>
                  </a:lnTo>
                  <a:lnTo>
                    <a:pt x="46312" y="1870"/>
                  </a:lnTo>
                  <a:lnTo>
                    <a:pt x="45991" y="2137"/>
                  </a:lnTo>
                  <a:lnTo>
                    <a:pt x="45884" y="2297"/>
                  </a:lnTo>
                  <a:lnTo>
                    <a:pt x="45564" y="2564"/>
                  </a:lnTo>
                  <a:lnTo>
                    <a:pt x="2831" y="45297"/>
                  </a:lnTo>
                  <a:lnTo>
                    <a:pt x="2404" y="45724"/>
                  </a:lnTo>
                  <a:lnTo>
                    <a:pt x="2137" y="46044"/>
                  </a:lnTo>
                  <a:lnTo>
                    <a:pt x="1710" y="46472"/>
                  </a:lnTo>
                  <a:lnTo>
                    <a:pt x="1282" y="46899"/>
                  </a:lnTo>
                  <a:lnTo>
                    <a:pt x="962" y="47380"/>
                  </a:lnTo>
                  <a:lnTo>
                    <a:pt x="641" y="47861"/>
                  </a:lnTo>
                  <a:lnTo>
                    <a:pt x="428" y="48395"/>
                  </a:lnTo>
                  <a:lnTo>
                    <a:pt x="214" y="48929"/>
                  </a:lnTo>
                  <a:lnTo>
                    <a:pt x="107" y="49463"/>
                  </a:lnTo>
                  <a:lnTo>
                    <a:pt x="0" y="49997"/>
                  </a:lnTo>
                  <a:lnTo>
                    <a:pt x="0" y="50585"/>
                  </a:lnTo>
                  <a:lnTo>
                    <a:pt x="0" y="51119"/>
                  </a:lnTo>
                  <a:lnTo>
                    <a:pt x="107" y="51653"/>
                  </a:lnTo>
                  <a:lnTo>
                    <a:pt x="214" y="52241"/>
                  </a:lnTo>
                  <a:lnTo>
                    <a:pt x="374" y="52775"/>
                  </a:lnTo>
                  <a:lnTo>
                    <a:pt x="641" y="53256"/>
                  </a:lnTo>
                  <a:lnTo>
                    <a:pt x="909" y="53790"/>
                  </a:lnTo>
                  <a:lnTo>
                    <a:pt x="1229" y="54270"/>
                  </a:lnTo>
                  <a:lnTo>
                    <a:pt x="1656" y="54698"/>
                  </a:lnTo>
                  <a:lnTo>
                    <a:pt x="2084" y="55072"/>
                  </a:lnTo>
                  <a:lnTo>
                    <a:pt x="2511" y="55499"/>
                  </a:lnTo>
                  <a:lnTo>
                    <a:pt x="16559" y="69547"/>
                  </a:lnTo>
                  <a:lnTo>
                    <a:pt x="16987" y="69975"/>
                  </a:lnTo>
                  <a:lnTo>
                    <a:pt x="17361" y="70349"/>
                  </a:lnTo>
                  <a:lnTo>
                    <a:pt x="17628" y="70776"/>
                  </a:lnTo>
                  <a:lnTo>
                    <a:pt x="17841" y="71203"/>
                  </a:lnTo>
                  <a:lnTo>
                    <a:pt x="18002" y="71631"/>
                  </a:lnTo>
                  <a:lnTo>
                    <a:pt x="18108" y="72111"/>
                  </a:lnTo>
                  <a:lnTo>
                    <a:pt x="18162" y="72539"/>
                  </a:lnTo>
                  <a:lnTo>
                    <a:pt x="18162" y="73019"/>
                  </a:lnTo>
                  <a:lnTo>
                    <a:pt x="18108" y="73500"/>
                  </a:lnTo>
                  <a:lnTo>
                    <a:pt x="17948" y="74034"/>
                  </a:lnTo>
                  <a:lnTo>
                    <a:pt x="17734" y="74515"/>
                  </a:lnTo>
                  <a:lnTo>
                    <a:pt x="17414" y="74996"/>
                  </a:lnTo>
                  <a:lnTo>
                    <a:pt x="17040" y="75476"/>
                  </a:lnTo>
                  <a:lnTo>
                    <a:pt x="16506" y="75904"/>
                  </a:lnTo>
                  <a:lnTo>
                    <a:pt x="15972" y="76224"/>
                  </a:lnTo>
                  <a:lnTo>
                    <a:pt x="15331" y="76438"/>
                  </a:lnTo>
                  <a:lnTo>
                    <a:pt x="14690" y="76545"/>
                  </a:lnTo>
                  <a:lnTo>
                    <a:pt x="13889" y="76652"/>
                  </a:lnTo>
                  <a:lnTo>
                    <a:pt x="12980" y="76758"/>
                  </a:lnTo>
                  <a:lnTo>
                    <a:pt x="12126" y="76919"/>
                  </a:lnTo>
                  <a:lnTo>
                    <a:pt x="11218" y="77132"/>
                  </a:lnTo>
                  <a:lnTo>
                    <a:pt x="10363" y="77506"/>
                  </a:lnTo>
                  <a:lnTo>
                    <a:pt x="9562" y="77880"/>
                  </a:lnTo>
                  <a:lnTo>
                    <a:pt x="8761" y="78361"/>
                  </a:lnTo>
                  <a:lnTo>
                    <a:pt x="8013" y="78948"/>
                  </a:lnTo>
                  <a:lnTo>
                    <a:pt x="7318" y="79589"/>
                  </a:lnTo>
                  <a:lnTo>
                    <a:pt x="6624" y="80337"/>
                  </a:lnTo>
                  <a:lnTo>
                    <a:pt x="6036" y="81192"/>
                  </a:lnTo>
                  <a:lnTo>
                    <a:pt x="5823" y="81566"/>
                  </a:lnTo>
                  <a:lnTo>
                    <a:pt x="5609" y="81940"/>
                  </a:lnTo>
                  <a:lnTo>
                    <a:pt x="5342" y="82421"/>
                  </a:lnTo>
                  <a:lnTo>
                    <a:pt x="5075" y="82955"/>
                  </a:lnTo>
                  <a:lnTo>
                    <a:pt x="4915" y="83489"/>
                  </a:lnTo>
                  <a:lnTo>
                    <a:pt x="4754" y="84023"/>
                  </a:lnTo>
                  <a:lnTo>
                    <a:pt x="4648" y="84397"/>
                  </a:lnTo>
                  <a:lnTo>
                    <a:pt x="4541" y="84824"/>
                  </a:lnTo>
                  <a:lnTo>
                    <a:pt x="4434" y="85465"/>
                  </a:lnTo>
                  <a:lnTo>
                    <a:pt x="4381" y="86160"/>
                  </a:lnTo>
                  <a:lnTo>
                    <a:pt x="4327" y="86747"/>
                  </a:lnTo>
                  <a:lnTo>
                    <a:pt x="4381" y="87495"/>
                  </a:lnTo>
                  <a:lnTo>
                    <a:pt x="4487" y="88243"/>
                  </a:lnTo>
                  <a:lnTo>
                    <a:pt x="4541" y="88670"/>
                  </a:lnTo>
                  <a:lnTo>
                    <a:pt x="4701" y="89418"/>
                  </a:lnTo>
                  <a:lnTo>
                    <a:pt x="4968" y="90166"/>
                  </a:lnTo>
                  <a:lnTo>
                    <a:pt x="5075" y="90540"/>
                  </a:lnTo>
                  <a:lnTo>
                    <a:pt x="5395" y="91288"/>
                  </a:lnTo>
                  <a:lnTo>
                    <a:pt x="5769" y="91982"/>
                  </a:lnTo>
                  <a:lnTo>
                    <a:pt x="5983" y="92356"/>
                  </a:lnTo>
                  <a:lnTo>
                    <a:pt x="6410" y="92943"/>
                  </a:lnTo>
                  <a:lnTo>
                    <a:pt x="6944" y="93584"/>
                  </a:lnTo>
                  <a:lnTo>
                    <a:pt x="7158" y="93851"/>
                  </a:lnTo>
                  <a:lnTo>
                    <a:pt x="7425" y="94172"/>
                  </a:lnTo>
                  <a:lnTo>
                    <a:pt x="7692" y="94386"/>
                  </a:lnTo>
                  <a:lnTo>
                    <a:pt x="8013" y="94653"/>
                  </a:lnTo>
                  <a:lnTo>
                    <a:pt x="8600" y="95133"/>
                  </a:lnTo>
                  <a:lnTo>
                    <a:pt x="9241" y="95561"/>
                  </a:lnTo>
                  <a:lnTo>
                    <a:pt x="9669" y="95828"/>
                  </a:lnTo>
                  <a:lnTo>
                    <a:pt x="10310" y="96202"/>
                  </a:lnTo>
                  <a:lnTo>
                    <a:pt x="11004" y="96469"/>
                  </a:lnTo>
                  <a:lnTo>
                    <a:pt x="11538" y="96683"/>
                  </a:lnTo>
                  <a:lnTo>
                    <a:pt x="12233" y="96896"/>
                  </a:lnTo>
                  <a:lnTo>
                    <a:pt x="12874" y="97056"/>
                  </a:lnTo>
                  <a:lnTo>
                    <a:pt x="13515" y="97110"/>
                  </a:lnTo>
                  <a:lnTo>
                    <a:pt x="14209" y="97217"/>
                  </a:lnTo>
                  <a:lnTo>
                    <a:pt x="15224" y="97217"/>
                  </a:lnTo>
                  <a:lnTo>
                    <a:pt x="15598" y="97163"/>
                  </a:lnTo>
                  <a:lnTo>
                    <a:pt x="16185" y="97110"/>
                  </a:lnTo>
                  <a:lnTo>
                    <a:pt x="16773" y="97056"/>
                  </a:lnTo>
                  <a:lnTo>
                    <a:pt x="17254" y="96950"/>
                  </a:lnTo>
                  <a:lnTo>
                    <a:pt x="17681" y="96789"/>
                  </a:lnTo>
                  <a:lnTo>
                    <a:pt x="18162" y="96683"/>
                  </a:lnTo>
                  <a:lnTo>
                    <a:pt x="18643" y="96522"/>
                  </a:lnTo>
                  <a:lnTo>
                    <a:pt x="19177" y="96255"/>
                  </a:lnTo>
                  <a:lnTo>
                    <a:pt x="19711" y="95935"/>
                  </a:lnTo>
                  <a:lnTo>
                    <a:pt x="20085" y="95774"/>
                  </a:lnTo>
                  <a:lnTo>
                    <a:pt x="20405" y="95614"/>
                  </a:lnTo>
                  <a:lnTo>
                    <a:pt x="21260" y="94973"/>
                  </a:lnTo>
                  <a:lnTo>
                    <a:pt x="22008" y="94279"/>
                  </a:lnTo>
                  <a:lnTo>
                    <a:pt x="22649" y="93584"/>
                  </a:lnTo>
                  <a:lnTo>
                    <a:pt x="23236" y="92837"/>
                  </a:lnTo>
                  <a:lnTo>
                    <a:pt x="23717" y="92035"/>
                  </a:lnTo>
                  <a:lnTo>
                    <a:pt x="24144" y="91234"/>
                  </a:lnTo>
                  <a:lnTo>
                    <a:pt x="24465" y="90379"/>
                  </a:lnTo>
                  <a:lnTo>
                    <a:pt x="24678" y="89525"/>
                  </a:lnTo>
                  <a:lnTo>
                    <a:pt x="24892" y="88617"/>
                  </a:lnTo>
                  <a:lnTo>
                    <a:pt x="24946" y="87709"/>
                  </a:lnTo>
                  <a:lnTo>
                    <a:pt x="25052" y="86907"/>
                  </a:lnTo>
                  <a:lnTo>
                    <a:pt x="25159" y="86266"/>
                  </a:lnTo>
                  <a:lnTo>
                    <a:pt x="25373" y="85679"/>
                  </a:lnTo>
                  <a:lnTo>
                    <a:pt x="25693" y="85091"/>
                  </a:lnTo>
                  <a:lnTo>
                    <a:pt x="26121" y="84557"/>
                  </a:lnTo>
                  <a:lnTo>
                    <a:pt x="26601" y="84183"/>
                  </a:lnTo>
                  <a:lnTo>
                    <a:pt x="27082" y="83863"/>
                  </a:lnTo>
                  <a:lnTo>
                    <a:pt x="27616" y="83649"/>
                  </a:lnTo>
                  <a:lnTo>
                    <a:pt x="28150" y="83489"/>
                  </a:lnTo>
                  <a:lnTo>
                    <a:pt x="28578" y="83435"/>
                  </a:lnTo>
                  <a:lnTo>
                    <a:pt x="29059" y="83435"/>
                  </a:lnTo>
                  <a:lnTo>
                    <a:pt x="29539" y="83489"/>
                  </a:lnTo>
                  <a:lnTo>
                    <a:pt x="29967" y="83596"/>
                  </a:lnTo>
                  <a:lnTo>
                    <a:pt x="30394" y="83756"/>
                  </a:lnTo>
                  <a:lnTo>
                    <a:pt x="30821" y="84023"/>
                  </a:lnTo>
                  <a:lnTo>
                    <a:pt x="31249" y="84290"/>
                  </a:lnTo>
                  <a:lnTo>
                    <a:pt x="31622" y="84611"/>
                  </a:lnTo>
                  <a:lnTo>
                    <a:pt x="32050" y="85038"/>
                  </a:lnTo>
                  <a:lnTo>
                    <a:pt x="46258" y="99246"/>
                  </a:lnTo>
                  <a:lnTo>
                    <a:pt x="46686" y="99674"/>
                  </a:lnTo>
                  <a:lnTo>
                    <a:pt x="46953" y="99994"/>
                  </a:lnTo>
                  <a:lnTo>
                    <a:pt x="47220" y="100315"/>
                  </a:lnTo>
                  <a:lnTo>
                    <a:pt x="47540" y="100635"/>
                  </a:lnTo>
                  <a:lnTo>
                    <a:pt x="48021" y="101063"/>
                  </a:lnTo>
                  <a:lnTo>
                    <a:pt x="48502" y="101437"/>
                  </a:lnTo>
                  <a:lnTo>
                    <a:pt x="48983" y="101757"/>
                  </a:lnTo>
                  <a:lnTo>
                    <a:pt x="49517" y="101971"/>
                  </a:lnTo>
                  <a:lnTo>
                    <a:pt x="50051" y="102184"/>
                  </a:lnTo>
                  <a:lnTo>
                    <a:pt x="50638" y="102345"/>
                  </a:lnTo>
                  <a:lnTo>
                    <a:pt x="51173" y="102398"/>
                  </a:lnTo>
                  <a:lnTo>
                    <a:pt x="51760" y="102451"/>
                  </a:lnTo>
                  <a:lnTo>
                    <a:pt x="52294" y="102398"/>
                  </a:lnTo>
                  <a:lnTo>
                    <a:pt x="52882" y="102345"/>
                  </a:lnTo>
                  <a:lnTo>
                    <a:pt x="53416" y="102184"/>
                  </a:lnTo>
                  <a:lnTo>
                    <a:pt x="53950" y="102024"/>
                  </a:lnTo>
                  <a:lnTo>
                    <a:pt x="54484" y="101757"/>
                  </a:lnTo>
                  <a:lnTo>
                    <a:pt x="55019" y="101490"/>
                  </a:lnTo>
                  <a:lnTo>
                    <a:pt x="55499" y="101116"/>
                  </a:lnTo>
                  <a:lnTo>
                    <a:pt x="55927" y="100689"/>
                  </a:lnTo>
                  <a:lnTo>
                    <a:pt x="56354" y="100261"/>
                  </a:lnTo>
                  <a:lnTo>
                    <a:pt x="70616" y="86053"/>
                  </a:lnTo>
                  <a:lnTo>
                    <a:pt x="71043" y="85625"/>
                  </a:lnTo>
                  <a:lnTo>
                    <a:pt x="71364" y="85252"/>
                  </a:lnTo>
                  <a:lnTo>
                    <a:pt x="71631" y="84824"/>
                  </a:lnTo>
                  <a:lnTo>
                    <a:pt x="71844" y="84397"/>
                  </a:lnTo>
                  <a:lnTo>
                    <a:pt x="72005" y="83970"/>
                  </a:lnTo>
                  <a:lnTo>
                    <a:pt x="72111" y="83542"/>
                  </a:lnTo>
                  <a:lnTo>
                    <a:pt x="72165" y="83062"/>
                  </a:lnTo>
                  <a:lnTo>
                    <a:pt x="72165" y="82581"/>
                  </a:lnTo>
                  <a:lnTo>
                    <a:pt x="72111" y="82153"/>
                  </a:lnTo>
                  <a:lnTo>
                    <a:pt x="72005" y="81566"/>
                  </a:lnTo>
                  <a:lnTo>
                    <a:pt x="71738" y="81085"/>
                  </a:lnTo>
                  <a:lnTo>
                    <a:pt x="71470" y="80604"/>
                  </a:lnTo>
                  <a:lnTo>
                    <a:pt x="71097" y="80124"/>
                  </a:lnTo>
                  <a:lnTo>
                    <a:pt x="70562" y="79696"/>
                  </a:lnTo>
                  <a:lnTo>
                    <a:pt x="69975" y="79376"/>
                  </a:lnTo>
                  <a:lnTo>
                    <a:pt x="69334" y="79162"/>
                  </a:lnTo>
                  <a:lnTo>
                    <a:pt x="68693" y="79055"/>
                  </a:lnTo>
                  <a:lnTo>
                    <a:pt x="67892" y="78948"/>
                  </a:lnTo>
                  <a:lnTo>
                    <a:pt x="66984" y="78842"/>
                  </a:lnTo>
                  <a:lnTo>
                    <a:pt x="66129" y="78681"/>
                  </a:lnTo>
                  <a:lnTo>
                    <a:pt x="65221" y="78414"/>
                  </a:lnTo>
                  <a:lnTo>
                    <a:pt x="64366" y="78094"/>
                  </a:lnTo>
                  <a:lnTo>
                    <a:pt x="63565" y="77667"/>
                  </a:lnTo>
                  <a:lnTo>
                    <a:pt x="62764" y="77186"/>
                  </a:lnTo>
                  <a:lnTo>
                    <a:pt x="62016" y="76598"/>
                  </a:lnTo>
                  <a:lnTo>
                    <a:pt x="61322" y="75957"/>
                  </a:lnTo>
                  <a:lnTo>
                    <a:pt x="60627" y="75209"/>
                  </a:lnTo>
                  <a:lnTo>
                    <a:pt x="59986" y="74355"/>
                  </a:lnTo>
                  <a:lnTo>
                    <a:pt x="59826" y="74034"/>
                  </a:lnTo>
                  <a:lnTo>
                    <a:pt x="59612" y="73660"/>
                  </a:lnTo>
                  <a:lnTo>
                    <a:pt x="59345" y="73126"/>
                  </a:lnTo>
                  <a:lnTo>
                    <a:pt x="59078" y="72592"/>
                  </a:lnTo>
                  <a:lnTo>
                    <a:pt x="58918" y="72111"/>
                  </a:lnTo>
                  <a:lnTo>
                    <a:pt x="58811" y="71631"/>
                  </a:lnTo>
                  <a:lnTo>
                    <a:pt x="58651" y="71203"/>
                  </a:lnTo>
                  <a:lnTo>
                    <a:pt x="58544" y="70722"/>
                  </a:lnTo>
                  <a:lnTo>
                    <a:pt x="58437" y="70135"/>
                  </a:lnTo>
                  <a:lnTo>
                    <a:pt x="58437" y="69547"/>
                  </a:lnTo>
                  <a:lnTo>
                    <a:pt x="58384" y="69173"/>
                  </a:lnTo>
                  <a:lnTo>
                    <a:pt x="58330" y="68799"/>
                  </a:lnTo>
                  <a:lnTo>
                    <a:pt x="58384" y="68105"/>
                  </a:lnTo>
                  <a:lnTo>
                    <a:pt x="58437" y="67464"/>
                  </a:lnTo>
                  <a:lnTo>
                    <a:pt x="58544" y="66823"/>
                  </a:lnTo>
                  <a:lnTo>
                    <a:pt x="58704" y="66129"/>
                  </a:lnTo>
                  <a:lnTo>
                    <a:pt x="58918" y="65488"/>
                  </a:lnTo>
                  <a:lnTo>
                    <a:pt x="59078" y="64954"/>
                  </a:lnTo>
                  <a:lnTo>
                    <a:pt x="59399" y="64259"/>
                  </a:lnTo>
                  <a:lnTo>
                    <a:pt x="59719" y="63618"/>
                  </a:lnTo>
                  <a:lnTo>
                    <a:pt x="59986" y="63137"/>
                  </a:lnTo>
                  <a:lnTo>
                    <a:pt x="60413" y="62550"/>
                  </a:lnTo>
                  <a:lnTo>
                    <a:pt x="60948" y="61909"/>
                  </a:lnTo>
                  <a:lnTo>
                    <a:pt x="61161" y="61642"/>
                  </a:lnTo>
                  <a:lnTo>
                    <a:pt x="61428" y="61321"/>
                  </a:lnTo>
                  <a:lnTo>
                    <a:pt x="61695" y="61108"/>
                  </a:lnTo>
                  <a:lnTo>
                    <a:pt x="62016" y="60841"/>
                  </a:lnTo>
                  <a:lnTo>
                    <a:pt x="62604" y="60360"/>
                  </a:lnTo>
                  <a:lnTo>
                    <a:pt x="63245" y="59879"/>
                  </a:lnTo>
                  <a:lnTo>
                    <a:pt x="63618" y="59719"/>
                  </a:lnTo>
                  <a:lnTo>
                    <a:pt x="64313" y="59345"/>
                  </a:lnTo>
                  <a:lnTo>
                    <a:pt x="65007" y="58971"/>
                  </a:lnTo>
                  <a:lnTo>
                    <a:pt x="65381" y="58864"/>
                  </a:lnTo>
                  <a:lnTo>
                    <a:pt x="66129" y="58651"/>
                  </a:lnTo>
                  <a:lnTo>
                    <a:pt x="66930" y="58437"/>
                  </a:lnTo>
                  <a:lnTo>
                    <a:pt x="67358" y="58437"/>
                  </a:lnTo>
                  <a:lnTo>
                    <a:pt x="68105" y="58330"/>
                  </a:lnTo>
                  <a:lnTo>
                    <a:pt x="68853" y="58277"/>
                  </a:lnTo>
                  <a:lnTo>
                    <a:pt x="69387" y="58330"/>
                  </a:lnTo>
                  <a:lnTo>
                    <a:pt x="70082" y="58383"/>
                  </a:lnTo>
                  <a:lnTo>
                    <a:pt x="70776" y="58490"/>
                  </a:lnTo>
                  <a:lnTo>
                    <a:pt x="71150" y="58597"/>
                  </a:lnTo>
                  <a:lnTo>
                    <a:pt x="71524" y="58704"/>
                  </a:lnTo>
                  <a:lnTo>
                    <a:pt x="72111" y="58864"/>
                  </a:lnTo>
                  <a:lnTo>
                    <a:pt x="72646" y="59024"/>
                  </a:lnTo>
                  <a:lnTo>
                    <a:pt x="73180" y="59291"/>
                  </a:lnTo>
                  <a:lnTo>
                    <a:pt x="73661" y="59559"/>
                  </a:lnTo>
                  <a:lnTo>
                    <a:pt x="74034" y="59772"/>
                  </a:lnTo>
                  <a:lnTo>
                    <a:pt x="74408" y="59986"/>
                  </a:lnTo>
                  <a:lnTo>
                    <a:pt x="75210" y="60573"/>
                  </a:lnTo>
                  <a:lnTo>
                    <a:pt x="76011" y="61268"/>
                  </a:lnTo>
                  <a:lnTo>
                    <a:pt x="76652" y="61962"/>
                  </a:lnTo>
                  <a:lnTo>
                    <a:pt x="77239" y="62764"/>
                  </a:lnTo>
                  <a:lnTo>
                    <a:pt x="77720" y="63511"/>
                  </a:lnTo>
                  <a:lnTo>
                    <a:pt x="78147" y="64366"/>
                  </a:lnTo>
                  <a:lnTo>
                    <a:pt x="78468" y="65221"/>
                  </a:lnTo>
                  <a:lnTo>
                    <a:pt x="78682" y="66075"/>
                  </a:lnTo>
                  <a:lnTo>
                    <a:pt x="78895" y="66983"/>
                  </a:lnTo>
                  <a:lnTo>
                    <a:pt x="78949" y="67891"/>
                  </a:lnTo>
                  <a:lnTo>
                    <a:pt x="79056" y="68693"/>
                  </a:lnTo>
                  <a:lnTo>
                    <a:pt x="79162" y="69334"/>
                  </a:lnTo>
                  <a:lnTo>
                    <a:pt x="79376" y="69921"/>
                  </a:lnTo>
                  <a:lnTo>
                    <a:pt x="79750" y="70509"/>
                  </a:lnTo>
                  <a:lnTo>
                    <a:pt x="80177" y="71043"/>
                  </a:lnTo>
                  <a:lnTo>
                    <a:pt x="80605" y="71417"/>
                  </a:lnTo>
                  <a:lnTo>
                    <a:pt x="81085" y="71737"/>
                  </a:lnTo>
                  <a:lnTo>
                    <a:pt x="81619" y="71951"/>
                  </a:lnTo>
                  <a:lnTo>
                    <a:pt x="82154" y="72111"/>
                  </a:lnTo>
                  <a:lnTo>
                    <a:pt x="82634" y="72165"/>
                  </a:lnTo>
                  <a:lnTo>
                    <a:pt x="83062" y="72165"/>
                  </a:lnTo>
                  <a:lnTo>
                    <a:pt x="83542" y="72111"/>
                  </a:lnTo>
                  <a:lnTo>
                    <a:pt x="84023" y="72004"/>
                  </a:lnTo>
                  <a:lnTo>
                    <a:pt x="84450" y="71844"/>
                  </a:lnTo>
                  <a:lnTo>
                    <a:pt x="84878" y="71631"/>
                  </a:lnTo>
                  <a:lnTo>
                    <a:pt x="85252" y="71363"/>
                  </a:lnTo>
                  <a:lnTo>
                    <a:pt x="85626" y="70990"/>
                  </a:lnTo>
                  <a:lnTo>
                    <a:pt x="86053" y="70562"/>
                  </a:lnTo>
                  <a:lnTo>
                    <a:pt x="100155" y="56514"/>
                  </a:lnTo>
                  <a:lnTo>
                    <a:pt x="100582" y="56087"/>
                  </a:lnTo>
                  <a:lnTo>
                    <a:pt x="100956" y="55659"/>
                  </a:lnTo>
                  <a:lnTo>
                    <a:pt x="101330" y="55125"/>
                  </a:lnTo>
                  <a:lnTo>
                    <a:pt x="101650" y="54644"/>
                  </a:lnTo>
                  <a:lnTo>
                    <a:pt x="101917" y="54057"/>
                  </a:lnTo>
                  <a:lnTo>
                    <a:pt x="102131" y="53523"/>
                  </a:lnTo>
                  <a:lnTo>
                    <a:pt x="102291" y="52935"/>
                  </a:lnTo>
                  <a:lnTo>
                    <a:pt x="102345" y="52347"/>
                  </a:lnTo>
                  <a:lnTo>
                    <a:pt x="102398" y="51760"/>
                  </a:lnTo>
                  <a:lnTo>
                    <a:pt x="102398" y="51172"/>
                  </a:lnTo>
                  <a:lnTo>
                    <a:pt x="102345" y="50585"/>
                  </a:lnTo>
                  <a:lnTo>
                    <a:pt x="102238" y="50051"/>
                  </a:lnTo>
                  <a:lnTo>
                    <a:pt x="102024" y="49463"/>
                  </a:lnTo>
                  <a:lnTo>
                    <a:pt x="101811" y="48929"/>
                  </a:lnTo>
                  <a:lnTo>
                    <a:pt x="101490" y="48395"/>
                  </a:lnTo>
                  <a:lnTo>
                    <a:pt x="101170" y="47914"/>
                  </a:lnTo>
                  <a:lnTo>
                    <a:pt x="100742" y="47487"/>
                  </a:lnTo>
                  <a:lnTo>
                    <a:pt x="98018" y="44762"/>
                  </a:lnTo>
                  <a:lnTo>
                    <a:pt x="97591" y="44282"/>
                  </a:lnTo>
                  <a:lnTo>
                    <a:pt x="54965" y="1656"/>
                  </a:lnTo>
                  <a:lnTo>
                    <a:pt x="54484" y="1282"/>
                  </a:lnTo>
                  <a:lnTo>
                    <a:pt x="54004" y="908"/>
                  </a:lnTo>
                  <a:lnTo>
                    <a:pt x="53469" y="588"/>
                  </a:lnTo>
                  <a:lnTo>
                    <a:pt x="52935" y="374"/>
                  </a:lnTo>
                  <a:lnTo>
                    <a:pt x="52401" y="214"/>
                  </a:lnTo>
                  <a:lnTo>
                    <a:pt x="51814" y="53"/>
                  </a:lnTo>
                  <a:lnTo>
                    <a:pt x="51226" y="0"/>
                  </a:lnTo>
                  <a:close/>
                </a:path>
              </a:pathLst>
            </a:custGeom>
            <a:solidFill>
              <a:srgbClr val="4285F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7" name="Google Shape;2197;p233"/>
          <p:cNvGrpSpPr/>
          <p:nvPr/>
        </p:nvGrpSpPr>
        <p:grpSpPr>
          <a:xfrm>
            <a:off x="1060524" y="3530979"/>
            <a:ext cx="502920" cy="502920"/>
            <a:chOff x="1190625" y="238125"/>
            <a:chExt cx="5238750" cy="5238750"/>
          </a:xfrm>
        </p:grpSpPr>
        <p:sp>
          <p:nvSpPr>
            <p:cNvPr id="2198" name="Google Shape;2198;p233"/>
            <p:cNvSpPr/>
            <p:nvPr/>
          </p:nvSpPr>
          <p:spPr>
            <a:xfrm>
              <a:off x="4965675" y="925100"/>
              <a:ext cx="776725" cy="776725"/>
            </a:xfrm>
            <a:custGeom>
              <a:rect b="b" l="l" r="r" t="t"/>
              <a:pathLst>
                <a:path extrusionOk="0" h="31069" w="31069">
                  <a:moveTo>
                    <a:pt x="20088" y="0"/>
                  </a:moveTo>
                  <a:lnTo>
                    <a:pt x="19016" y="54"/>
                  </a:lnTo>
                  <a:lnTo>
                    <a:pt x="17945" y="161"/>
                  </a:lnTo>
                  <a:lnTo>
                    <a:pt x="16927" y="429"/>
                  </a:lnTo>
                  <a:lnTo>
                    <a:pt x="15910" y="804"/>
                  </a:lnTo>
                  <a:lnTo>
                    <a:pt x="14945" y="1232"/>
                  </a:lnTo>
                  <a:lnTo>
                    <a:pt x="13981" y="1822"/>
                  </a:lnTo>
                  <a:lnTo>
                    <a:pt x="13124" y="2464"/>
                  </a:lnTo>
                  <a:lnTo>
                    <a:pt x="12267" y="3214"/>
                  </a:lnTo>
                  <a:lnTo>
                    <a:pt x="0" y="15481"/>
                  </a:lnTo>
                  <a:lnTo>
                    <a:pt x="2197" y="17141"/>
                  </a:lnTo>
                  <a:lnTo>
                    <a:pt x="4286" y="18909"/>
                  </a:lnTo>
                  <a:lnTo>
                    <a:pt x="6375" y="20784"/>
                  </a:lnTo>
                  <a:lnTo>
                    <a:pt x="8357" y="22712"/>
                  </a:lnTo>
                  <a:lnTo>
                    <a:pt x="10285" y="24694"/>
                  </a:lnTo>
                  <a:lnTo>
                    <a:pt x="12160" y="26783"/>
                  </a:lnTo>
                  <a:lnTo>
                    <a:pt x="13928" y="28872"/>
                  </a:lnTo>
                  <a:lnTo>
                    <a:pt x="15588" y="31069"/>
                  </a:lnTo>
                  <a:lnTo>
                    <a:pt x="27855" y="18802"/>
                  </a:lnTo>
                  <a:lnTo>
                    <a:pt x="28605" y="17945"/>
                  </a:lnTo>
                  <a:lnTo>
                    <a:pt x="29247" y="17088"/>
                  </a:lnTo>
                  <a:lnTo>
                    <a:pt x="29837" y="16124"/>
                  </a:lnTo>
                  <a:lnTo>
                    <a:pt x="30265" y="15159"/>
                  </a:lnTo>
                  <a:lnTo>
                    <a:pt x="30640" y="14142"/>
                  </a:lnTo>
                  <a:lnTo>
                    <a:pt x="30908" y="13124"/>
                  </a:lnTo>
                  <a:lnTo>
                    <a:pt x="31015" y="12053"/>
                  </a:lnTo>
                  <a:lnTo>
                    <a:pt x="31069" y="10981"/>
                  </a:lnTo>
                  <a:lnTo>
                    <a:pt x="31015" y="9964"/>
                  </a:lnTo>
                  <a:lnTo>
                    <a:pt x="30908" y="8892"/>
                  </a:lnTo>
                  <a:lnTo>
                    <a:pt x="30640" y="7875"/>
                  </a:lnTo>
                  <a:lnTo>
                    <a:pt x="30265" y="6857"/>
                  </a:lnTo>
                  <a:lnTo>
                    <a:pt x="29837" y="5893"/>
                  </a:lnTo>
                  <a:lnTo>
                    <a:pt x="29247" y="4928"/>
                  </a:lnTo>
                  <a:lnTo>
                    <a:pt x="28605" y="4071"/>
                  </a:lnTo>
                  <a:lnTo>
                    <a:pt x="27855" y="3214"/>
                  </a:lnTo>
                  <a:lnTo>
                    <a:pt x="26998" y="2464"/>
                  </a:lnTo>
                  <a:lnTo>
                    <a:pt x="26141" y="1822"/>
                  </a:lnTo>
                  <a:lnTo>
                    <a:pt x="25176" y="1232"/>
                  </a:lnTo>
                  <a:lnTo>
                    <a:pt x="24212" y="804"/>
                  </a:lnTo>
                  <a:lnTo>
                    <a:pt x="23194" y="429"/>
                  </a:lnTo>
                  <a:lnTo>
                    <a:pt x="22177" y="161"/>
                  </a:lnTo>
                  <a:lnTo>
                    <a:pt x="21105" y="54"/>
                  </a:lnTo>
                  <a:lnTo>
                    <a:pt x="20088"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33"/>
            <p:cNvSpPr/>
            <p:nvPr/>
          </p:nvSpPr>
          <p:spPr>
            <a:xfrm>
              <a:off x="1877600" y="4013175"/>
              <a:ext cx="776725" cy="776725"/>
            </a:xfrm>
            <a:custGeom>
              <a:rect b="b" l="l" r="r" t="t"/>
              <a:pathLst>
                <a:path extrusionOk="0" h="31069" w="31069">
                  <a:moveTo>
                    <a:pt x="15481" y="0"/>
                  </a:moveTo>
                  <a:lnTo>
                    <a:pt x="3214" y="12267"/>
                  </a:lnTo>
                  <a:lnTo>
                    <a:pt x="2464" y="13124"/>
                  </a:lnTo>
                  <a:lnTo>
                    <a:pt x="1822" y="13981"/>
                  </a:lnTo>
                  <a:lnTo>
                    <a:pt x="1232" y="14945"/>
                  </a:lnTo>
                  <a:lnTo>
                    <a:pt x="804" y="15910"/>
                  </a:lnTo>
                  <a:lnTo>
                    <a:pt x="429" y="16927"/>
                  </a:lnTo>
                  <a:lnTo>
                    <a:pt x="161" y="17945"/>
                  </a:lnTo>
                  <a:lnTo>
                    <a:pt x="54" y="19016"/>
                  </a:lnTo>
                  <a:lnTo>
                    <a:pt x="0" y="20088"/>
                  </a:lnTo>
                  <a:lnTo>
                    <a:pt x="54" y="21105"/>
                  </a:lnTo>
                  <a:lnTo>
                    <a:pt x="161" y="22177"/>
                  </a:lnTo>
                  <a:lnTo>
                    <a:pt x="429" y="23194"/>
                  </a:lnTo>
                  <a:lnTo>
                    <a:pt x="804" y="24212"/>
                  </a:lnTo>
                  <a:lnTo>
                    <a:pt x="1232" y="25176"/>
                  </a:lnTo>
                  <a:lnTo>
                    <a:pt x="1822" y="26141"/>
                  </a:lnTo>
                  <a:lnTo>
                    <a:pt x="2464" y="26998"/>
                  </a:lnTo>
                  <a:lnTo>
                    <a:pt x="3214" y="27855"/>
                  </a:lnTo>
                  <a:lnTo>
                    <a:pt x="4071" y="28605"/>
                  </a:lnTo>
                  <a:lnTo>
                    <a:pt x="4928" y="29247"/>
                  </a:lnTo>
                  <a:lnTo>
                    <a:pt x="5893" y="29837"/>
                  </a:lnTo>
                  <a:lnTo>
                    <a:pt x="6857" y="30265"/>
                  </a:lnTo>
                  <a:lnTo>
                    <a:pt x="7875" y="30640"/>
                  </a:lnTo>
                  <a:lnTo>
                    <a:pt x="8892" y="30908"/>
                  </a:lnTo>
                  <a:lnTo>
                    <a:pt x="9964" y="31015"/>
                  </a:lnTo>
                  <a:lnTo>
                    <a:pt x="10981" y="31069"/>
                  </a:lnTo>
                  <a:lnTo>
                    <a:pt x="12053" y="31015"/>
                  </a:lnTo>
                  <a:lnTo>
                    <a:pt x="13124" y="30908"/>
                  </a:lnTo>
                  <a:lnTo>
                    <a:pt x="14142" y="30640"/>
                  </a:lnTo>
                  <a:lnTo>
                    <a:pt x="15160" y="30265"/>
                  </a:lnTo>
                  <a:lnTo>
                    <a:pt x="16124" y="29837"/>
                  </a:lnTo>
                  <a:lnTo>
                    <a:pt x="17088" y="29247"/>
                  </a:lnTo>
                  <a:lnTo>
                    <a:pt x="17945" y="28605"/>
                  </a:lnTo>
                  <a:lnTo>
                    <a:pt x="18802" y="27855"/>
                  </a:lnTo>
                  <a:lnTo>
                    <a:pt x="31069" y="15588"/>
                  </a:lnTo>
                  <a:lnTo>
                    <a:pt x="28872" y="13928"/>
                  </a:lnTo>
                  <a:lnTo>
                    <a:pt x="26783" y="12160"/>
                  </a:lnTo>
                  <a:lnTo>
                    <a:pt x="24694" y="10285"/>
                  </a:lnTo>
                  <a:lnTo>
                    <a:pt x="22712" y="8357"/>
                  </a:lnTo>
                  <a:lnTo>
                    <a:pt x="20784" y="6375"/>
                  </a:lnTo>
                  <a:lnTo>
                    <a:pt x="18909" y="4286"/>
                  </a:lnTo>
                  <a:lnTo>
                    <a:pt x="17141" y="2197"/>
                  </a:lnTo>
                  <a:lnTo>
                    <a:pt x="15481"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33"/>
            <p:cNvSpPr/>
            <p:nvPr/>
          </p:nvSpPr>
          <p:spPr>
            <a:xfrm>
              <a:off x="4965675" y="4013175"/>
              <a:ext cx="776725" cy="776725"/>
            </a:xfrm>
            <a:custGeom>
              <a:rect b="b" l="l" r="r" t="t"/>
              <a:pathLst>
                <a:path extrusionOk="0" h="31069" w="31069">
                  <a:moveTo>
                    <a:pt x="15588" y="0"/>
                  </a:moveTo>
                  <a:lnTo>
                    <a:pt x="13928" y="2197"/>
                  </a:lnTo>
                  <a:lnTo>
                    <a:pt x="12160" y="4286"/>
                  </a:lnTo>
                  <a:lnTo>
                    <a:pt x="10285" y="6375"/>
                  </a:lnTo>
                  <a:lnTo>
                    <a:pt x="8357" y="8357"/>
                  </a:lnTo>
                  <a:lnTo>
                    <a:pt x="6375" y="10285"/>
                  </a:lnTo>
                  <a:lnTo>
                    <a:pt x="4286" y="12160"/>
                  </a:lnTo>
                  <a:lnTo>
                    <a:pt x="2197" y="13928"/>
                  </a:lnTo>
                  <a:lnTo>
                    <a:pt x="0" y="15588"/>
                  </a:lnTo>
                  <a:lnTo>
                    <a:pt x="12267" y="27855"/>
                  </a:lnTo>
                  <a:lnTo>
                    <a:pt x="13124" y="28605"/>
                  </a:lnTo>
                  <a:lnTo>
                    <a:pt x="13981" y="29247"/>
                  </a:lnTo>
                  <a:lnTo>
                    <a:pt x="14945" y="29837"/>
                  </a:lnTo>
                  <a:lnTo>
                    <a:pt x="15910" y="30265"/>
                  </a:lnTo>
                  <a:lnTo>
                    <a:pt x="16927" y="30640"/>
                  </a:lnTo>
                  <a:lnTo>
                    <a:pt x="17945" y="30908"/>
                  </a:lnTo>
                  <a:lnTo>
                    <a:pt x="19016" y="31015"/>
                  </a:lnTo>
                  <a:lnTo>
                    <a:pt x="20088" y="31069"/>
                  </a:lnTo>
                  <a:lnTo>
                    <a:pt x="21105" y="31015"/>
                  </a:lnTo>
                  <a:lnTo>
                    <a:pt x="22177" y="30908"/>
                  </a:lnTo>
                  <a:lnTo>
                    <a:pt x="23194" y="30640"/>
                  </a:lnTo>
                  <a:lnTo>
                    <a:pt x="24212" y="30265"/>
                  </a:lnTo>
                  <a:lnTo>
                    <a:pt x="25176" y="29837"/>
                  </a:lnTo>
                  <a:lnTo>
                    <a:pt x="26141" y="29247"/>
                  </a:lnTo>
                  <a:lnTo>
                    <a:pt x="26998" y="28605"/>
                  </a:lnTo>
                  <a:lnTo>
                    <a:pt x="27855" y="27855"/>
                  </a:lnTo>
                  <a:lnTo>
                    <a:pt x="28605" y="26998"/>
                  </a:lnTo>
                  <a:lnTo>
                    <a:pt x="29247" y="26141"/>
                  </a:lnTo>
                  <a:lnTo>
                    <a:pt x="29837" y="25176"/>
                  </a:lnTo>
                  <a:lnTo>
                    <a:pt x="30265" y="24212"/>
                  </a:lnTo>
                  <a:lnTo>
                    <a:pt x="30640" y="23194"/>
                  </a:lnTo>
                  <a:lnTo>
                    <a:pt x="30908" y="22177"/>
                  </a:lnTo>
                  <a:lnTo>
                    <a:pt x="31015" y="21105"/>
                  </a:lnTo>
                  <a:lnTo>
                    <a:pt x="31069" y="20088"/>
                  </a:lnTo>
                  <a:lnTo>
                    <a:pt x="31015" y="19016"/>
                  </a:lnTo>
                  <a:lnTo>
                    <a:pt x="30908" y="17945"/>
                  </a:lnTo>
                  <a:lnTo>
                    <a:pt x="30640" y="16927"/>
                  </a:lnTo>
                  <a:lnTo>
                    <a:pt x="30265" y="15910"/>
                  </a:lnTo>
                  <a:lnTo>
                    <a:pt x="29837" y="14945"/>
                  </a:lnTo>
                  <a:lnTo>
                    <a:pt x="29247" y="13981"/>
                  </a:lnTo>
                  <a:lnTo>
                    <a:pt x="28605" y="13124"/>
                  </a:lnTo>
                  <a:lnTo>
                    <a:pt x="27855" y="12267"/>
                  </a:lnTo>
                  <a:lnTo>
                    <a:pt x="15588"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33"/>
            <p:cNvSpPr/>
            <p:nvPr/>
          </p:nvSpPr>
          <p:spPr>
            <a:xfrm>
              <a:off x="1877600" y="925100"/>
              <a:ext cx="776725" cy="776725"/>
            </a:xfrm>
            <a:custGeom>
              <a:rect b="b" l="l" r="r" t="t"/>
              <a:pathLst>
                <a:path extrusionOk="0" h="31069" w="31069">
                  <a:moveTo>
                    <a:pt x="10981" y="0"/>
                  </a:moveTo>
                  <a:lnTo>
                    <a:pt x="9964" y="54"/>
                  </a:lnTo>
                  <a:lnTo>
                    <a:pt x="8892" y="161"/>
                  </a:lnTo>
                  <a:lnTo>
                    <a:pt x="7875" y="429"/>
                  </a:lnTo>
                  <a:lnTo>
                    <a:pt x="6857" y="804"/>
                  </a:lnTo>
                  <a:lnTo>
                    <a:pt x="5893" y="1232"/>
                  </a:lnTo>
                  <a:lnTo>
                    <a:pt x="4928" y="1822"/>
                  </a:lnTo>
                  <a:lnTo>
                    <a:pt x="4071" y="2464"/>
                  </a:lnTo>
                  <a:lnTo>
                    <a:pt x="3214" y="3214"/>
                  </a:lnTo>
                  <a:lnTo>
                    <a:pt x="2464" y="4071"/>
                  </a:lnTo>
                  <a:lnTo>
                    <a:pt x="1822" y="4928"/>
                  </a:lnTo>
                  <a:lnTo>
                    <a:pt x="1232" y="5893"/>
                  </a:lnTo>
                  <a:lnTo>
                    <a:pt x="804" y="6857"/>
                  </a:lnTo>
                  <a:lnTo>
                    <a:pt x="429" y="7875"/>
                  </a:lnTo>
                  <a:lnTo>
                    <a:pt x="161" y="8892"/>
                  </a:lnTo>
                  <a:lnTo>
                    <a:pt x="54" y="9964"/>
                  </a:lnTo>
                  <a:lnTo>
                    <a:pt x="0" y="10981"/>
                  </a:lnTo>
                  <a:lnTo>
                    <a:pt x="54" y="12053"/>
                  </a:lnTo>
                  <a:lnTo>
                    <a:pt x="161" y="13124"/>
                  </a:lnTo>
                  <a:lnTo>
                    <a:pt x="429" y="14142"/>
                  </a:lnTo>
                  <a:lnTo>
                    <a:pt x="804" y="15159"/>
                  </a:lnTo>
                  <a:lnTo>
                    <a:pt x="1232" y="16124"/>
                  </a:lnTo>
                  <a:lnTo>
                    <a:pt x="1822" y="17088"/>
                  </a:lnTo>
                  <a:lnTo>
                    <a:pt x="2464" y="17945"/>
                  </a:lnTo>
                  <a:lnTo>
                    <a:pt x="3214" y="18802"/>
                  </a:lnTo>
                  <a:lnTo>
                    <a:pt x="15481" y="31069"/>
                  </a:lnTo>
                  <a:lnTo>
                    <a:pt x="17141" y="28872"/>
                  </a:lnTo>
                  <a:lnTo>
                    <a:pt x="18909" y="26783"/>
                  </a:lnTo>
                  <a:lnTo>
                    <a:pt x="20784" y="24694"/>
                  </a:lnTo>
                  <a:lnTo>
                    <a:pt x="22712" y="22712"/>
                  </a:lnTo>
                  <a:lnTo>
                    <a:pt x="24694" y="20784"/>
                  </a:lnTo>
                  <a:lnTo>
                    <a:pt x="26783" y="18909"/>
                  </a:lnTo>
                  <a:lnTo>
                    <a:pt x="28872" y="17141"/>
                  </a:lnTo>
                  <a:lnTo>
                    <a:pt x="31069" y="15481"/>
                  </a:lnTo>
                  <a:lnTo>
                    <a:pt x="18802" y="3214"/>
                  </a:lnTo>
                  <a:lnTo>
                    <a:pt x="17945" y="2464"/>
                  </a:lnTo>
                  <a:lnTo>
                    <a:pt x="17088" y="1822"/>
                  </a:lnTo>
                  <a:lnTo>
                    <a:pt x="16124" y="1232"/>
                  </a:lnTo>
                  <a:lnTo>
                    <a:pt x="15160" y="804"/>
                  </a:lnTo>
                  <a:lnTo>
                    <a:pt x="14142" y="429"/>
                  </a:lnTo>
                  <a:lnTo>
                    <a:pt x="13124" y="161"/>
                  </a:lnTo>
                  <a:lnTo>
                    <a:pt x="12053" y="54"/>
                  </a:lnTo>
                  <a:lnTo>
                    <a:pt x="10981" y="0"/>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33"/>
            <p:cNvSpPr/>
            <p:nvPr/>
          </p:nvSpPr>
          <p:spPr>
            <a:xfrm>
              <a:off x="1923125" y="970625"/>
              <a:ext cx="3773750" cy="3773750"/>
            </a:xfrm>
            <a:custGeom>
              <a:rect b="b" l="l" r="r" t="t"/>
              <a:pathLst>
                <a:path extrusionOk="0" h="150950" w="150950">
                  <a:moveTo>
                    <a:pt x="4339" y="1"/>
                  </a:moveTo>
                  <a:lnTo>
                    <a:pt x="3857" y="54"/>
                  </a:lnTo>
                  <a:lnTo>
                    <a:pt x="3429" y="161"/>
                  </a:lnTo>
                  <a:lnTo>
                    <a:pt x="3000" y="322"/>
                  </a:lnTo>
                  <a:lnTo>
                    <a:pt x="2572" y="536"/>
                  </a:lnTo>
                  <a:lnTo>
                    <a:pt x="2143" y="751"/>
                  </a:lnTo>
                  <a:lnTo>
                    <a:pt x="1768" y="1072"/>
                  </a:lnTo>
                  <a:lnTo>
                    <a:pt x="1393" y="1393"/>
                  </a:lnTo>
                  <a:lnTo>
                    <a:pt x="1072" y="1768"/>
                  </a:lnTo>
                  <a:lnTo>
                    <a:pt x="751" y="2143"/>
                  </a:lnTo>
                  <a:lnTo>
                    <a:pt x="536" y="2572"/>
                  </a:lnTo>
                  <a:lnTo>
                    <a:pt x="322" y="3000"/>
                  </a:lnTo>
                  <a:lnTo>
                    <a:pt x="161" y="3429"/>
                  </a:lnTo>
                  <a:lnTo>
                    <a:pt x="54" y="3857"/>
                  </a:lnTo>
                  <a:lnTo>
                    <a:pt x="1" y="4339"/>
                  </a:lnTo>
                  <a:lnTo>
                    <a:pt x="1" y="4822"/>
                  </a:lnTo>
                  <a:lnTo>
                    <a:pt x="1" y="5250"/>
                  </a:lnTo>
                  <a:lnTo>
                    <a:pt x="54" y="5732"/>
                  </a:lnTo>
                  <a:lnTo>
                    <a:pt x="161" y="6161"/>
                  </a:lnTo>
                  <a:lnTo>
                    <a:pt x="322" y="6589"/>
                  </a:lnTo>
                  <a:lnTo>
                    <a:pt x="536" y="7018"/>
                  </a:lnTo>
                  <a:lnTo>
                    <a:pt x="751" y="7446"/>
                  </a:lnTo>
                  <a:lnTo>
                    <a:pt x="1072" y="7821"/>
                  </a:lnTo>
                  <a:lnTo>
                    <a:pt x="1393" y="8196"/>
                  </a:lnTo>
                  <a:lnTo>
                    <a:pt x="68672" y="75475"/>
                  </a:lnTo>
                  <a:lnTo>
                    <a:pt x="1393" y="142754"/>
                  </a:lnTo>
                  <a:lnTo>
                    <a:pt x="1072" y="143129"/>
                  </a:lnTo>
                  <a:lnTo>
                    <a:pt x="751" y="143504"/>
                  </a:lnTo>
                  <a:lnTo>
                    <a:pt x="536" y="143932"/>
                  </a:lnTo>
                  <a:lnTo>
                    <a:pt x="322" y="144361"/>
                  </a:lnTo>
                  <a:lnTo>
                    <a:pt x="161" y="144789"/>
                  </a:lnTo>
                  <a:lnTo>
                    <a:pt x="54" y="145218"/>
                  </a:lnTo>
                  <a:lnTo>
                    <a:pt x="1" y="145700"/>
                  </a:lnTo>
                  <a:lnTo>
                    <a:pt x="1" y="146128"/>
                  </a:lnTo>
                  <a:lnTo>
                    <a:pt x="1" y="146611"/>
                  </a:lnTo>
                  <a:lnTo>
                    <a:pt x="54" y="147093"/>
                  </a:lnTo>
                  <a:lnTo>
                    <a:pt x="161" y="147521"/>
                  </a:lnTo>
                  <a:lnTo>
                    <a:pt x="322" y="147950"/>
                  </a:lnTo>
                  <a:lnTo>
                    <a:pt x="536" y="148378"/>
                  </a:lnTo>
                  <a:lnTo>
                    <a:pt x="751" y="148807"/>
                  </a:lnTo>
                  <a:lnTo>
                    <a:pt x="1072" y="149182"/>
                  </a:lnTo>
                  <a:lnTo>
                    <a:pt x="1393" y="149557"/>
                  </a:lnTo>
                  <a:lnTo>
                    <a:pt x="1768" y="149878"/>
                  </a:lnTo>
                  <a:lnTo>
                    <a:pt x="2143" y="150200"/>
                  </a:lnTo>
                  <a:lnTo>
                    <a:pt x="2572" y="150414"/>
                  </a:lnTo>
                  <a:lnTo>
                    <a:pt x="3000" y="150628"/>
                  </a:lnTo>
                  <a:lnTo>
                    <a:pt x="3429" y="150789"/>
                  </a:lnTo>
                  <a:lnTo>
                    <a:pt x="3857" y="150896"/>
                  </a:lnTo>
                  <a:lnTo>
                    <a:pt x="4339" y="150949"/>
                  </a:lnTo>
                  <a:lnTo>
                    <a:pt x="5250" y="150949"/>
                  </a:lnTo>
                  <a:lnTo>
                    <a:pt x="5732" y="150896"/>
                  </a:lnTo>
                  <a:lnTo>
                    <a:pt x="6161" y="150789"/>
                  </a:lnTo>
                  <a:lnTo>
                    <a:pt x="6589" y="150628"/>
                  </a:lnTo>
                  <a:lnTo>
                    <a:pt x="7018" y="150414"/>
                  </a:lnTo>
                  <a:lnTo>
                    <a:pt x="7446" y="150200"/>
                  </a:lnTo>
                  <a:lnTo>
                    <a:pt x="7821" y="149878"/>
                  </a:lnTo>
                  <a:lnTo>
                    <a:pt x="8196" y="149557"/>
                  </a:lnTo>
                  <a:lnTo>
                    <a:pt x="75475" y="82278"/>
                  </a:lnTo>
                  <a:lnTo>
                    <a:pt x="142754" y="149557"/>
                  </a:lnTo>
                  <a:lnTo>
                    <a:pt x="143129" y="149878"/>
                  </a:lnTo>
                  <a:lnTo>
                    <a:pt x="143504" y="150200"/>
                  </a:lnTo>
                  <a:lnTo>
                    <a:pt x="143932" y="150414"/>
                  </a:lnTo>
                  <a:lnTo>
                    <a:pt x="144361" y="150628"/>
                  </a:lnTo>
                  <a:lnTo>
                    <a:pt x="144789" y="150789"/>
                  </a:lnTo>
                  <a:lnTo>
                    <a:pt x="145218" y="150896"/>
                  </a:lnTo>
                  <a:lnTo>
                    <a:pt x="145700" y="150949"/>
                  </a:lnTo>
                  <a:lnTo>
                    <a:pt x="146611" y="150949"/>
                  </a:lnTo>
                  <a:lnTo>
                    <a:pt x="147093" y="150896"/>
                  </a:lnTo>
                  <a:lnTo>
                    <a:pt x="147521" y="150789"/>
                  </a:lnTo>
                  <a:lnTo>
                    <a:pt x="147950" y="150628"/>
                  </a:lnTo>
                  <a:lnTo>
                    <a:pt x="148378" y="150414"/>
                  </a:lnTo>
                  <a:lnTo>
                    <a:pt x="148807" y="150200"/>
                  </a:lnTo>
                  <a:lnTo>
                    <a:pt x="149182" y="149878"/>
                  </a:lnTo>
                  <a:lnTo>
                    <a:pt x="149557" y="149557"/>
                  </a:lnTo>
                  <a:lnTo>
                    <a:pt x="149878" y="149182"/>
                  </a:lnTo>
                  <a:lnTo>
                    <a:pt x="150200" y="148807"/>
                  </a:lnTo>
                  <a:lnTo>
                    <a:pt x="150414" y="148378"/>
                  </a:lnTo>
                  <a:lnTo>
                    <a:pt x="150628" y="147950"/>
                  </a:lnTo>
                  <a:lnTo>
                    <a:pt x="150789" y="147521"/>
                  </a:lnTo>
                  <a:lnTo>
                    <a:pt x="150896" y="147093"/>
                  </a:lnTo>
                  <a:lnTo>
                    <a:pt x="150949" y="146611"/>
                  </a:lnTo>
                  <a:lnTo>
                    <a:pt x="150949" y="146128"/>
                  </a:lnTo>
                  <a:lnTo>
                    <a:pt x="150949" y="145700"/>
                  </a:lnTo>
                  <a:lnTo>
                    <a:pt x="150896" y="145218"/>
                  </a:lnTo>
                  <a:lnTo>
                    <a:pt x="150789" y="144789"/>
                  </a:lnTo>
                  <a:lnTo>
                    <a:pt x="150628" y="144361"/>
                  </a:lnTo>
                  <a:lnTo>
                    <a:pt x="150414" y="143932"/>
                  </a:lnTo>
                  <a:lnTo>
                    <a:pt x="150200" y="143504"/>
                  </a:lnTo>
                  <a:lnTo>
                    <a:pt x="149878" y="143129"/>
                  </a:lnTo>
                  <a:lnTo>
                    <a:pt x="149557" y="142754"/>
                  </a:lnTo>
                  <a:lnTo>
                    <a:pt x="82278" y="75475"/>
                  </a:lnTo>
                  <a:lnTo>
                    <a:pt x="149557" y="8196"/>
                  </a:lnTo>
                  <a:lnTo>
                    <a:pt x="149878" y="7821"/>
                  </a:lnTo>
                  <a:lnTo>
                    <a:pt x="150200" y="7446"/>
                  </a:lnTo>
                  <a:lnTo>
                    <a:pt x="150414" y="7018"/>
                  </a:lnTo>
                  <a:lnTo>
                    <a:pt x="150628" y="6589"/>
                  </a:lnTo>
                  <a:lnTo>
                    <a:pt x="150789" y="6161"/>
                  </a:lnTo>
                  <a:lnTo>
                    <a:pt x="150896" y="5732"/>
                  </a:lnTo>
                  <a:lnTo>
                    <a:pt x="150949" y="5250"/>
                  </a:lnTo>
                  <a:lnTo>
                    <a:pt x="150949" y="4822"/>
                  </a:lnTo>
                  <a:lnTo>
                    <a:pt x="150949" y="4339"/>
                  </a:lnTo>
                  <a:lnTo>
                    <a:pt x="150896" y="3857"/>
                  </a:lnTo>
                  <a:lnTo>
                    <a:pt x="150789" y="3429"/>
                  </a:lnTo>
                  <a:lnTo>
                    <a:pt x="150628" y="3000"/>
                  </a:lnTo>
                  <a:lnTo>
                    <a:pt x="150414" y="2572"/>
                  </a:lnTo>
                  <a:lnTo>
                    <a:pt x="150200" y="2143"/>
                  </a:lnTo>
                  <a:lnTo>
                    <a:pt x="149878" y="1768"/>
                  </a:lnTo>
                  <a:lnTo>
                    <a:pt x="149557" y="1393"/>
                  </a:lnTo>
                  <a:lnTo>
                    <a:pt x="149182" y="1072"/>
                  </a:lnTo>
                  <a:lnTo>
                    <a:pt x="148807" y="751"/>
                  </a:lnTo>
                  <a:lnTo>
                    <a:pt x="148378" y="536"/>
                  </a:lnTo>
                  <a:lnTo>
                    <a:pt x="147950" y="322"/>
                  </a:lnTo>
                  <a:lnTo>
                    <a:pt x="147521" y="161"/>
                  </a:lnTo>
                  <a:lnTo>
                    <a:pt x="147093" y="54"/>
                  </a:lnTo>
                  <a:lnTo>
                    <a:pt x="146611" y="1"/>
                  </a:lnTo>
                  <a:lnTo>
                    <a:pt x="145700" y="1"/>
                  </a:lnTo>
                  <a:lnTo>
                    <a:pt x="145218" y="54"/>
                  </a:lnTo>
                  <a:lnTo>
                    <a:pt x="144789" y="161"/>
                  </a:lnTo>
                  <a:lnTo>
                    <a:pt x="144361" y="322"/>
                  </a:lnTo>
                  <a:lnTo>
                    <a:pt x="143932" y="536"/>
                  </a:lnTo>
                  <a:lnTo>
                    <a:pt x="143504" y="751"/>
                  </a:lnTo>
                  <a:lnTo>
                    <a:pt x="143129" y="1072"/>
                  </a:lnTo>
                  <a:lnTo>
                    <a:pt x="142754" y="1393"/>
                  </a:lnTo>
                  <a:lnTo>
                    <a:pt x="75475" y="68672"/>
                  </a:lnTo>
                  <a:lnTo>
                    <a:pt x="8196" y="1393"/>
                  </a:lnTo>
                  <a:lnTo>
                    <a:pt x="7821" y="1072"/>
                  </a:lnTo>
                  <a:lnTo>
                    <a:pt x="7446" y="751"/>
                  </a:lnTo>
                  <a:lnTo>
                    <a:pt x="7018" y="536"/>
                  </a:lnTo>
                  <a:lnTo>
                    <a:pt x="6589" y="322"/>
                  </a:lnTo>
                  <a:lnTo>
                    <a:pt x="6161" y="161"/>
                  </a:lnTo>
                  <a:lnTo>
                    <a:pt x="5732" y="54"/>
                  </a:lnTo>
                  <a:lnTo>
                    <a:pt x="5250" y="1"/>
                  </a:lnTo>
                  <a:close/>
                </a:path>
              </a:pathLst>
            </a:custGeom>
            <a:solidFill>
              <a:srgbClr val="196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33"/>
            <p:cNvSpPr/>
            <p:nvPr/>
          </p:nvSpPr>
          <p:spPr>
            <a:xfrm>
              <a:off x="3534125" y="238125"/>
              <a:ext cx="551750" cy="708425"/>
            </a:xfrm>
            <a:custGeom>
              <a:rect b="b" l="l" r="r" t="t"/>
              <a:pathLst>
                <a:path extrusionOk="0" h="28337" w="22070">
                  <a:moveTo>
                    <a:pt x="11035" y="0"/>
                  </a:moveTo>
                  <a:lnTo>
                    <a:pt x="9910" y="54"/>
                  </a:lnTo>
                  <a:lnTo>
                    <a:pt x="8839" y="214"/>
                  </a:lnTo>
                  <a:lnTo>
                    <a:pt x="7767" y="482"/>
                  </a:lnTo>
                  <a:lnTo>
                    <a:pt x="6750" y="857"/>
                  </a:lnTo>
                  <a:lnTo>
                    <a:pt x="5786" y="1339"/>
                  </a:lnTo>
                  <a:lnTo>
                    <a:pt x="4875" y="1875"/>
                  </a:lnTo>
                  <a:lnTo>
                    <a:pt x="4018" y="2518"/>
                  </a:lnTo>
                  <a:lnTo>
                    <a:pt x="3214" y="3214"/>
                  </a:lnTo>
                  <a:lnTo>
                    <a:pt x="2518" y="4017"/>
                  </a:lnTo>
                  <a:lnTo>
                    <a:pt x="1875" y="4875"/>
                  </a:lnTo>
                  <a:lnTo>
                    <a:pt x="1340" y="5785"/>
                  </a:lnTo>
                  <a:lnTo>
                    <a:pt x="857" y="6749"/>
                  </a:lnTo>
                  <a:lnTo>
                    <a:pt x="483" y="7767"/>
                  </a:lnTo>
                  <a:lnTo>
                    <a:pt x="215" y="8785"/>
                  </a:lnTo>
                  <a:lnTo>
                    <a:pt x="54" y="9910"/>
                  </a:lnTo>
                  <a:lnTo>
                    <a:pt x="0" y="11035"/>
                  </a:lnTo>
                  <a:lnTo>
                    <a:pt x="0" y="28336"/>
                  </a:lnTo>
                  <a:lnTo>
                    <a:pt x="2732" y="28015"/>
                  </a:lnTo>
                  <a:lnTo>
                    <a:pt x="5464" y="27747"/>
                  </a:lnTo>
                  <a:lnTo>
                    <a:pt x="8250" y="27640"/>
                  </a:lnTo>
                  <a:lnTo>
                    <a:pt x="11035" y="27586"/>
                  </a:lnTo>
                  <a:lnTo>
                    <a:pt x="13820" y="27640"/>
                  </a:lnTo>
                  <a:lnTo>
                    <a:pt x="16606" y="27747"/>
                  </a:lnTo>
                  <a:lnTo>
                    <a:pt x="19338" y="28015"/>
                  </a:lnTo>
                  <a:lnTo>
                    <a:pt x="22070" y="28336"/>
                  </a:lnTo>
                  <a:lnTo>
                    <a:pt x="22070" y="11035"/>
                  </a:lnTo>
                  <a:lnTo>
                    <a:pt x="22016" y="9910"/>
                  </a:lnTo>
                  <a:lnTo>
                    <a:pt x="21855" y="8785"/>
                  </a:lnTo>
                  <a:lnTo>
                    <a:pt x="21588" y="7767"/>
                  </a:lnTo>
                  <a:lnTo>
                    <a:pt x="21213" y="6749"/>
                  </a:lnTo>
                  <a:lnTo>
                    <a:pt x="20730" y="5785"/>
                  </a:lnTo>
                  <a:lnTo>
                    <a:pt x="20195" y="4875"/>
                  </a:lnTo>
                  <a:lnTo>
                    <a:pt x="19552" y="4017"/>
                  </a:lnTo>
                  <a:lnTo>
                    <a:pt x="18856" y="3214"/>
                  </a:lnTo>
                  <a:lnTo>
                    <a:pt x="18052" y="2518"/>
                  </a:lnTo>
                  <a:lnTo>
                    <a:pt x="17195" y="1875"/>
                  </a:lnTo>
                  <a:lnTo>
                    <a:pt x="16284" y="1339"/>
                  </a:lnTo>
                  <a:lnTo>
                    <a:pt x="15320" y="857"/>
                  </a:lnTo>
                  <a:lnTo>
                    <a:pt x="14303" y="482"/>
                  </a:lnTo>
                  <a:lnTo>
                    <a:pt x="13231" y="214"/>
                  </a:lnTo>
                  <a:lnTo>
                    <a:pt x="12160" y="54"/>
                  </a:lnTo>
                  <a:lnTo>
                    <a:pt x="11035"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33"/>
            <p:cNvSpPr/>
            <p:nvPr/>
          </p:nvSpPr>
          <p:spPr>
            <a:xfrm>
              <a:off x="3534125" y="4768450"/>
              <a:ext cx="551750" cy="708425"/>
            </a:xfrm>
            <a:custGeom>
              <a:rect b="b" l="l" r="r" t="t"/>
              <a:pathLst>
                <a:path extrusionOk="0" h="28337" w="22070">
                  <a:moveTo>
                    <a:pt x="0" y="1"/>
                  </a:moveTo>
                  <a:lnTo>
                    <a:pt x="0" y="17302"/>
                  </a:lnTo>
                  <a:lnTo>
                    <a:pt x="54" y="18427"/>
                  </a:lnTo>
                  <a:lnTo>
                    <a:pt x="215" y="19552"/>
                  </a:lnTo>
                  <a:lnTo>
                    <a:pt x="483" y="20570"/>
                  </a:lnTo>
                  <a:lnTo>
                    <a:pt x="857" y="21588"/>
                  </a:lnTo>
                  <a:lnTo>
                    <a:pt x="1340" y="22552"/>
                  </a:lnTo>
                  <a:lnTo>
                    <a:pt x="1875" y="23463"/>
                  </a:lnTo>
                  <a:lnTo>
                    <a:pt x="2518" y="24320"/>
                  </a:lnTo>
                  <a:lnTo>
                    <a:pt x="3214" y="25123"/>
                  </a:lnTo>
                  <a:lnTo>
                    <a:pt x="4018" y="25819"/>
                  </a:lnTo>
                  <a:lnTo>
                    <a:pt x="4875" y="26462"/>
                  </a:lnTo>
                  <a:lnTo>
                    <a:pt x="5786" y="26998"/>
                  </a:lnTo>
                  <a:lnTo>
                    <a:pt x="6750" y="27480"/>
                  </a:lnTo>
                  <a:lnTo>
                    <a:pt x="7767" y="27855"/>
                  </a:lnTo>
                  <a:lnTo>
                    <a:pt x="8839" y="28123"/>
                  </a:lnTo>
                  <a:lnTo>
                    <a:pt x="9910" y="28283"/>
                  </a:lnTo>
                  <a:lnTo>
                    <a:pt x="11035" y="28337"/>
                  </a:lnTo>
                  <a:lnTo>
                    <a:pt x="12160" y="28283"/>
                  </a:lnTo>
                  <a:lnTo>
                    <a:pt x="13231" y="28123"/>
                  </a:lnTo>
                  <a:lnTo>
                    <a:pt x="14303" y="27855"/>
                  </a:lnTo>
                  <a:lnTo>
                    <a:pt x="15320" y="27480"/>
                  </a:lnTo>
                  <a:lnTo>
                    <a:pt x="16284" y="26998"/>
                  </a:lnTo>
                  <a:lnTo>
                    <a:pt x="17195" y="26462"/>
                  </a:lnTo>
                  <a:lnTo>
                    <a:pt x="18052" y="25819"/>
                  </a:lnTo>
                  <a:lnTo>
                    <a:pt x="18856" y="25123"/>
                  </a:lnTo>
                  <a:lnTo>
                    <a:pt x="19552" y="24320"/>
                  </a:lnTo>
                  <a:lnTo>
                    <a:pt x="20195" y="23463"/>
                  </a:lnTo>
                  <a:lnTo>
                    <a:pt x="20730" y="22552"/>
                  </a:lnTo>
                  <a:lnTo>
                    <a:pt x="21213" y="21588"/>
                  </a:lnTo>
                  <a:lnTo>
                    <a:pt x="21588" y="20570"/>
                  </a:lnTo>
                  <a:lnTo>
                    <a:pt x="21855" y="19552"/>
                  </a:lnTo>
                  <a:lnTo>
                    <a:pt x="22016" y="18427"/>
                  </a:lnTo>
                  <a:lnTo>
                    <a:pt x="22070" y="17302"/>
                  </a:lnTo>
                  <a:lnTo>
                    <a:pt x="22070" y="1"/>
                  </a:lnTo>
                  <a:lnTo>
                    <a:pt x="19338" y="322"/>
                  </a:lnTo>
                  <a:lnTo>
                    <a:pt x="16606" y="590"/>
                  </a:lnTo>
                  <a:lnTo>
                    <a:pt x="13820" y="697"/>
                  </a:lnTo>
                  <a:lnTo>
                    <a:pt x="11035" y="751"/>
                  </a:lnTo>
                  <a:lnTo>
                    <a:pt x="8250" y="697"/>
                  </a:lnTo>
                  <a:lnTo>
                    <a:pt x="5464" y="590"/>
                  </a:lnTo>
                  <a:lnTo>
                    <a:pt x="2732" y="322"/>
                  </a:lnTo>
                  <a:lnTo>
                    <a:pt x="0" y="1"/>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33"/>
            <p:cNvSpPr/>
            <p:nvPr/>
          </p:nvSpPr>
          <p:spPr>
            <a:xfrm>
              <a:off x="5720950" y="2581625"/>
              <a:ext cx="708425" cy="551750"/>
            </a:xfrm>
            <a:custGeom>
              <a:rect b="b" l="l" r="r" t="t"/>
              <a:pathLst>
                <a:path extrusionOk="0" h="22070" w="28337">
                  <a:moveTo>
                    <a:pt x="1" y="0"/>
                  </a:moveTo>
                  <a:lnTo>
                    <a:pt x="322" y="2732"/>
                  </a:lnTo>
                  <a:lnTo>
                    <a:pt x="590" y="5464"/>
                  </a:lnTo>
                  <a:lnTo>
                    <a:pt x="697" y="8250"/>
                  </a:lnTo>
                  <a:lnTo>
                    <a:pt x="751" y="11035"/>
                  </a:lnTo>
                  <a:lnTo>
                    <a:pt x="697" y="13820"/>
                  </a:lnTo>
                  <a:lnTo>
                    <a:pt x="590" y="16606"/>
                  </a:lnTo>
                  <a:lnTo>
                    <a:pt x="322" y="19338"/>
                  </a:lnTo>
                  <a:lnTo>
                    <a:pt x="1" y="22070"/>
                  </a:lnTo>
                  <a:lnTo>
                    <a:pt x="17302" y="22070"/>
                  </a:lnTo>
                  <a:lnTo>
                    <a:pt x="18427" y="22016"/>
                  </a:lnTo>
                  <a:lnTo>
                    <a:pt x="19552" y="21855"/>
                  </a:lnTo>
                  <a:lnTo>
                    <a:pt x="20570" y="21587"/>
                  </a:lnTo>
                  <a:lnTo>
                    <a:pt x="21588" y="21213"/>
                  </a:lnTo>
                  <a:lnTo>
                    <a:pt x="22552" y="20730"/>
                  </a:lnTo>
                  <a:lnTo>
                    <a:pt x="23463" y="20195"/>
                  </a:lnTo>
                  <a:lnTo>
                    <a:pt x="24320" y="19552"/>
                  </a:lnTo>
                  <a:lnTo>
                    <a:pt x="25123" y="18856"/>
                  </a:lnTo>
                  <a:lnTo>
                    <a:pt x="25819" y="18052"/>
                  </a:lnTo>
                  <a:lnTo>
                    <a:pt x="26462" y="17195"/>
                  </a:lnTo>
                  <a:lnTo>
                    <a:pt x="26998" y="16284"/>
                  </a:lnTo>
                  <a:lnTo>
                    <a:pt x="27480" y="15320"/>
                  </a:lnTo>
                  <a:lnTo>
                    <a:pt x="27855" y="14303"/>
                  </a:lnTo>
                  <a:lnTo>
                    <a:pt x="28123" y="13231"/>
                  </a:lnTo>
                  <a:lnTo>
                    <a:pt x="28283" y="12160"/>
                  </a:lnTo>
                  <a:lnTo>
                    <a:pt x="28337" y="11035"/>
                  </a:lnTo>
                  <a:lnTo>
                    <a:pt x="28283" y="9910"/>
                  </a:lnTo>
                  <a:lnTo>
                    <a:pt x="28123" y="8839"/>
                  </a:lnTo>
                  <a:lnTo>
                    <a:pt x="27855" y="7767"/>
                  </a:lnTo>
                  <a:lnTo>
                    <a:pt x="27480" y="6750"/>
                  </a:lnTo>
                  <a:lnTo>
                    <a:pt x="26998" y="5786"/>
                  </a:lnTo>
                  <a:lnTo>
                    <a:pt x="26462" y="4875"/>
                  </a:lnTo>
                  <a:lnTo>
                    <a:pt x="25819" y="4018"/>
                  </a:lnTo>
                  <a:lnTo>
                    <a:pt x="25123" y="3214"/>
                  </a:lnTo>
                  <a:lnTo>
                    <a:pt x="24320" y="2518"/>
                  </a:lnTo>
                  <a:lnTo>
                    <a:pt x="23463" y="1875"/>
                  </a:lnTo>
                  <a:lnTo>
                    <a:pt x="22552" y="1340"/>
                  </a:lnTo>
                  <a:lnTo>
                    <a:pt x="21588" y="857"/>
                  </a:lnTo>
                  <a:lnTo>
                    <a:pt x="20570" y="483"/>
                  </a:lnTo>
                  <a:lnTo>
                    <a:pt x="19552" y="215"/>
                  </a:lnTo>
                  <a:lnTo>
                    <a:pt x="18427" y="54"/>
                  </a:lnTo>
                  <a:lnTo>
                    <a:pt x="17302"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33"/>
            <p:cNvSpPr/>
            <p:nvPr/>
          </p:nvSpPr>
          <p:spPr>
            <a:xfrm>
              <a:off x="1190625" y="2581625"/>
              <a:ext cx="708425" cy="551750"/>
            </a:xfrm>
            <a:custGeom>
              <a:rect b="b" l="l" r="r" t="t"/>
              <a:pathLst>
                <a:path extrusionOk="0" h="22070" w="28337">
                  <a:moveTo>
                    <a:pt x="11035" y="0"/>
                  </a:moveTo>
                  <a:lnTo>
                    <a:pt x="9910" y="54"/>
                  </a:lnTo>
                  <a:lnTo>
                    <a:pt x="8785" y="215"/>
                  </a:lnTo>
                  <a:lnTo>
                    <a:pt x="7767" y="483"/>
                  </a:lnTo>
                  <a:lnTo>
                    <a:pt x="6749" y="857"/>
                  </a:lnTo>
                  <a:lnTo>
                    <a:pt x="5785" y="1340"/>
                  </a:lnTo>
                  <a:lnTo>
                    <a:pt x="4875" y="1875"/>
                  </a:lnTo>
                  <a:lnTo>
                    <a:pt x="4017" y="2518"/>
                  </a:lnTo>
                  <a:lnTo>
                    <a:pt x="3214" y="3214"/>
                  </a:lnTo>
                  <a:lnTo>
                    <a:pt x="2518" y="4018"/>
                  </a:lnTo>
                  <a:lnTo>
                    <a:pt x="1875" y="4875"/>
                  </a:lnTo>
                  <a:lnTo>
                    <a:pt x="1339" y="5786"/>
                  </a:lnTo>
                  <a:lnTo>
                    <a:pt x="857" y="6750"/>
                  </a:lnTo>
                  <a:lnTo>
                    <a:pt x="482" y="7767"/>
                  </a:lnTo>
                  <a:lnTo>
                    <a:pt x="214" y="8839"/>
                  </a:lnTo>
                  <a:lnTo>
                    <a:pt x="54" y="9910"/>
                  </a:lnTo>
                  <a:lnTo>
                    <a:pt x="0" y="11035"/>
                  </a:lnTo>
                  <a:lnTo>
                    <a:pt x="54" y="12160"/>
                  </a:lnTo>
                  <a:lnTo>
                    <a:pt x="214" y="13231"/>
                  </a:lnTo>
                  <a:lnTo>
                    <a:pt x="482" y="14303"/>
                  </a:lnTo>
                  <a:lnTo>
                    <a:pt x="857" y="15320"/>
                  </a:lnTo>
                  <a:lnTo>
                    <a:pt x="1339" y="16284"/>
                  </a:lnTo>
                  <a:lnTo>
                    <a:pt x="1875" y="17195"/>
                  </a:lnTo>
                  <a:lnTo>
                    <a:pt x="2518" y="18052"/>
                  </a:lnTo>
                  <a:lnTo>
                    <a:pt x="3214" y="18856"/>
                  </a:lnTo>
                  <a:lnTo>
                    <a:pt x="4017" y="19552"/>
                  </a:lnTo>
                  <a:lnTo>
                    <a:pt x="4875" y="20195"/>
                  </a:lnTo>
                  <a:lnTo>
                    <a:pt x="5785" y="20730"/>
                  </a:lnTo>
                  <a:lnTo>
                    <a:pt x="6749" y="21213"/>
                  </a:lnTo>
                  <a:lnTo>
                    <a:pt x="7767" y="21587"/>
                  </a:lnTo>
                  <a:lnTo>
                    <a:pt x="8785" y="21855"/>
                  </a:lnTo>
                  <a:lnTo>
                    <a:pt x="9910" y="22016"/>
                  </a:lnTo>
                  <a:lnTo>
                    <a:pt x="11035" y="22070"/>
                  </a:lnTo>
                  <a:lnTo>
                    <a:pt x="28336" y="22070"/>
                  </a:lnTo>
                  <a:lnTo>
                    <a:pt x="28015" y="19338"/>
                  </a:lnTo>
                  <a:lnTo>
                    <a:pt x="27747" y="16606"/>
                  </a:lnTo>
                  <a:lnTo>
                    <a:pt x="27640" y="13820"/>
                  </a:lnTo>
                  <a:lnTo>
                    <a:pt x="27586" y="11035"/>
                  </a:lnTo>
                  <a:lnTo>
                    <a:pt x="27640" y="8250"/>
                  </a:lnTo>
                  <a:lnTo>
                    <a:pt x="27747" y="5464"/>
                  </a:lnTo>
                  <a:lnTo>
                    <a:pt x="28015" y="2732"/>
                  </a:lnTo>
                  <a:lnTo>
                    <a:pt x="28336"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33"/>
            <p:cNvSpPr/>
            <p:nvPr/>
          </p:nvSpPr>
          <p:spPr>
            <a:xfrm>
              <a:off x="1190625" y="238125"/>
              <a:ext cx="5238750" cy="5238750"/>
            </a:xfrm>
            <a:custGeom>
              <a:rect b="b" l="l" r="r" t="t"/>
              <a:pathLst>
                <a:path extrusionOk="0" h="209550" w="209550">
                  <a:moveTo>
                    <a:pt x="104293" y="0"/>
                  </a:moveTo>
                  <a:lnTo>
                    <a:pt x="103811" y="107"/>
                  </a:lnTo>
                  <a:lnTo>
                    <a:pt x="103329" y="214"/>
                  </a:lnTo>
                  <a:lnTo>
                    <a:pt x="102900" y="375"/>
                  </a:lnTo>
                  <a:lnTo>
                    <a:pt x="102472" y="589"/>
                  </a:lnTo>
                  <a:lnTo>
                    <a:pt x="102097" y="803"/>
                  </a:lnTo>
                  <a:lnTo>
                    <a:pt x="101722" y="1125"/>
                  </a:lnTo>
                  <a:lnTo>
                    <a:pt x="101347" y="1393"/>
                  </a:lnTo>
                  <a:lnTo>
                    <a:pt x="101079" y="1768"/>
                  </a:lnTo>
                  <a:lnTo>
                    <a:pt x="100758" y="2143"/>
                  </a:lnTo>
                  <a:lnTo>
                    <a:pt x="100543" y="2518"/>
                  </a:lnTo>
                  <a:lnTo>
                    <a:pt x="100329" y="2946"/>
                  </a:lnTo>
                  <a:lnTo>
                    <a:pt x="100168" y="3375"/>
                  </a:lnTo>
                  <a:lnTo>
                    <a:pt x="100061" y="3857"/>
                  </a:lnTo>
                  <a:lnTo>
                    <a:pt x="99954" y="4339"/>
                  </a:lnTo>
                  <a:lnTo>
                    <a:pt x="99954" y="4821"/>
                  </a:lnTo>
                  <a:lnTo>
                    <a:pt x="99954" y="99954"/>
                  </a:lnTo>
                  <a:lnTo>
                    <a:pt x="4339" y="99954"/>
                  </a:lnTo>
                  <a:lnTo>
                    <a:pt x="3857" y="100061"/>
                  </a:lnTo>
                  <a:lnTo>
                    <a:pt x="3375" y="100168"/>
                  </a:lnTo>
                  <a:lnTo>
                    <a:pt x="2946" y="100329"/>
                  </a:lnTo>
                  <a:lnTo>
                    <a:pt x="2518" y="100543"/>
                  </a:lnTo>
                  <a:lnTo>
                    <a:pt x="2143" y="100758"/>
                  </a:lnTo>
                  <a:lnTo>
                    <a:pt x="1768" y="101079"/>
                  </a:lnTo>
                  <a:lnTo>
                    <a:pt x="1393" y="101347"/>
                  </a:lnTo>
                  <a:lnTo>
                    <a:pt x="1125" y="101722"/>
                  </a:lnTo>
                  <a:lnTo>
                    <a:pt x="803" y="102097"/>
                  </a:lnTo>
                  <a:lnTo>
                    <a:pt x="589" y="102472"/>
                  </a:lnTo>
                  <a:lnTo>
                    <a:pt x="375" y="102900"/>
                  </a:lnTo>
                  <a:lnTo>
                    <a:pt x="214" y="103329"/>
                  </a:lnTo>
                  <a:lnTo>
                    <a:pt x="107" y="103811"/>
                  </a:lnTo>
                  <a:lnTo>
                    <a:pt x="0" y="104293"/>
                  </a:lnTo>
                  <a:lnTo>
                    <a:pt x="0" y="104775"/>
                  </a:lnTo>
                  <a:lnTo>
                    <a:pt x="0" y="105257"/>
                  </a:lnTo>
                  <a:lnTo>
                    <a:pt x="107" y="105739"/>
                  </a:lnTo>
                  <a:lnTo>
                    <a:pt x="214" y="106221"/>
                  </a:lnTo>
                  <a:lnTo>
                    <a:pt x="375" y="106650"/>
                  </a:lnTo>
                  <a:lnTo>
                    <a:pt x="589" y="107078"/>
                  </a:lnTo>
                  <a:lnTo>
                    <a:pt x="803" y="107453"/>
                  </a:lnTo>
                  <a:lnTo>
                    <a:pt x="1125" y="107828"/>
                  </a:lnTo>
                  <a:lnTo>
                    <a:pt x="1393" y="108203"/>
                  </a:lnTo>
                  <a:lnTo>
                    <a:pt x="1768" y="108471"/>
                  </a:lnTo>
                  <a:lnTo>
                    <a:pt x="2143" y="108792"/>
                  </a:lnTo>
                  <a:lnTo>
                    <a:pt x="2518" y="109007"/>
                  </a:lnTo>
                  <a:lnTo>
                    <a:pt x="2946" y="109221"/>
                  </a:lnTo>
                  <a:lnTo>
                    <a:pt x="3375" y="109382"/>
                  </a:lnTo>
                  <a:lnTo>
                    <a:pt x="3857" y="109489"/>
                  </a:lnTo>
                  <a:lnTo>
                    <a:pt x="4339" y="109596"/>
                  </a:lnTo>
                  <a:lnTo>
                    <a:pt x="99954" y="109596"/>
                  </a:lnTo>
                  <a:lnTo>
                    <a:pt x="99954" y="204729"/>
                  </a:lnTo>
                  <a:lnTo>
                    <a:pt x="99954" y="205211"/>
                  </a:lnTo>
                  <a:lnTo>
                    <a:pt x="100061" y="205693"/>
                  </a:lnTo>
                  <a:lnTo>
                    <a:pt x="100168" y="206175"/>
                  </a:lnTo>
                  <a:lnTo>
                    <a:pt x="100329" y="206604"/>
                  </a:lnTo>
                  <a:lnTo>
                    <a:pt x="100543" y="207032"/>
                  </a:lnTo>
                  <a:lnTo>
                    <a:pt x="100758" y="207407"/>
                  </a:lnTo>
                  <a:lnTo>
                    <a:pt x="101079" y="207782"/>
                  </a:lnTo>
                  <a:lnTo>
                    <a:pt x="101347" y="208157"/>
                  </a:lnTo>
                  <a:lnTo>
                    <a:pt x="101722" y="208425"/>
                  </a:lnTo>
                  <a:lnTo>
                    <a:pt x="102097" y="208747"/>
                  </a:lnTo>
                  <a:lnTo>
                    <a:pt x="102472" y="208961"/>
                  </a:lnTo>
                  <a:lnTo>
                    <a:pt x="102900" y="209175"/>
                  </a:lnTo>
                  <a:lnTo>
                    <a:pt x="103329" y="209336"/>
                  </a:lnTo>
                  <a:lnTo>
                    <a:pt x="103811" y="209443"/>
                  </a:lnTo>
                  <a:lnTo>
                    <a:pt x="104293" y="209550"/>
                  </a:lnTo>
                  <a:lnTo>
                    <a:pt x="105257" y="209550"/>
                  </a:lnTo>
                  <a:lnTo>
                    <a:pt x="105739" y="209443"/>
                  </a:lnTo>
                  <a:lnTo>
                    <a:pt x="106221" y="209336"/>
                  </a:lnTo>
                  <a:lnTo>
                    <a:pt x="106650" y="209175"/>
                  </a:lnTo>
                  <a:lnTo>
                    <a:pt x="107078" y="208961"/>
                  </a:lnTo>
                  <a:lnTo>
                    <a:pt x="107453" y="208747"/>
                  </a:lnTo>
                  <a:lnTo>
                    <a:pt x="107828" y="208425"/>
                  </a:lnTo>
                  <a:lnTo>
                    <a:pt x="108203" y="208157"/>
                  </a:lnTo>
                  <a:lnTo>
                    <a:pt x="108471" y="207782"/>
                  </a:lnTo>
                  <a:lnTo>
                    <a:pt x="108792" y="207407"/>
                  </a:lnTo>
                  <a:lnTo>
                    <a:pt x="109007" y="207032"/>
                  </a:lnTo>
                  <a:lnTo>
                    <a:pt x="109221" y="206604"/>
                  </a:lnTo>
                  <a:lnTo>
                    <a:pt x="109382" y="206175"/>
                  </a:lnTo>
                  <a:lnTo>
                    <a:pt x="109489" y="205693"/>
                  </a:lnTo>
                  <a:lnTo>
                    <a:pt x="109596" y="205211"/>
                  </a:lnTo>
                  <a:lnTo>
                    <a:pt x="109596" y="204729"/>
                  </a:lnTo>
                  <a:lnTo>
                    <a:pt x="109596" y="109596"/>
                  </a:lnTo>
                  <a:lnTo>
                    <a:pt x="205211" y="109596"/>
                  </a:lnTo>
                  <a:lnTo>
                    <a:pt x="205693" y="109489"/>
                  </a:lnTo>
                  <a:lnTo>
                    <a:pt x="206175" y="109382"/>
                  </a:lnTo>
                  <a:lnTo>
                    <a:pt x="206604" y="109221"/>
                  </a:lnTo>
                  <a:lnTo>
                    <a:pt x="207032" y="109007"/>
                  </a:lnTo>
                  <a:lnTo>
                    <a:pt x="207407" y="108792"/>
                  </a:lnTo>
                  <a:lnTo>
                    <a:pt x="207782" y="108471"/>
                  </a:lnTo>
                  <a:lnTo>
                    <a:pt x="208157" y="108203"/>
                  </a:lnTo>
                  <a:lnTo>
                    <a:pt x="208425" y="107828"/>
                  </a:lnTo>
                  <a:lnTo>
                    <a:pt x="208747" y="107453"/>
                  </a:lnTo>
                  <a:lnTo>
                    <a:pt x="208961" y="107078"/>
                  </a:lnTo>
                  <a:lnTo>
                    <a:pt x="209175" y="106650"/>
                  </a:lnTo>
                  <a:lnTo>
                    <a:pt x="209336" y="106221"/>
                  </a:lnTo>
                  <a:lnTo>
                    <a:pt x="209443" y="105739"/>
                  </a:lnTo>
                  <a:lnTo>
                    <a:pt x="209550" y="105257"/>
                  </a:lnTo>
                  <a:lnTo>
                    <a:pt x="209550" y="104775"/>
                  </a:lnTo>
                  <a:lnTo>
                    <a:pt x="209550" y="104293"/>
                  </a:lnTo>
                  <a:lnTo>
                    <a:pt x="209443" y="103811"/>
                  </a:lnTo>
                  <a:lnTo>
                    <a:pt x="209336" y="103329"/>
                  </a:lnTo>
                  <a:lnTo>
                    <a:pt x="209175" y="102900"/>
                  </a:lnTo>
                  <a:lnTo>
                    <a:pt x="208961" y="102472"/>
                  </a:lnTo>
                  <a:lnTo>
                    <a:pt x="208747" y="102097"/>
                  </a:lnTo>
                  <a:lnTo>
                    <a:pt x="208425" y="101722"/>
                  </a:lnTo>
                  <a:lnTo>
                    <a:pt x="208157" y="101347"/>
                  </a:lnTo>
                  <a:lnTo>
                    <a:pt x="207782" y="101079"/>
                  </a:lnTo>
                  <a:lnTo>
                    <a:pt x="207407" y="100758"/>
                  </a:lnTo>
                  <a:lnTo>
                    <a:pt x="207032" y="100543"/>
                  </a:lnTo>
                  <a:lnTo>
                    <a:pt x="206604" y="100329"/>
                  </a:lnTo>
                  <a:lnTo>
                    <a:pt x="206175" y="100168"/>
                  </a:lnTo>
                  <a:lnTo>
                    <a:pt x="205693" y="100061"/>
                  </a:lnTo>
                  <a:lnTo>
                    <a:pt x="205211" y="99954"/>
                  </a:lnTo>
                  <a:lnTo>
                    <a:pt x="109596" y="99954"/>
                  </a:lnTo>
                  <a:lnTo>
                    <a:pt x="109596" y="4821"/>
                  </a:lnTo>
                  <a:lnTo>
                    <a:pt x="109596" y="4339"/>
                  </a:lnTo>
                  <a:lnTo>
                    <a:pt x="109489" y="3857"/>
                  </a:lnTo>
                  <a:lnTo>
                    <a:pt x="109382" y="3375"/>
                  </a:lnTo>
                  <a:lnTo>
                    <a:pt x="109221" y="2946"/>
                  </a:lnTo>
                  <a:lnTo>
                    <a:pt x="109007" y="2518"/>
                  </a:lnTo>
                  <a:lnTo>
                    <a:pt x="108792" y="2143"/>
                  </a:lnTo>
                  <a:lnTo>
                    <a:pt x="108471" y="1768"/>
                  </a:lnTo>
                  <a:lnTo>
                    <a:pt x="108203" y="1393"/>
                  </a:lnTo>
                  <a:lnTo>
                    <a:pt x="107828" y="1125"/>
                  </a:lnTo>
                  <a:lnTo>
                    <a:pt x="107453" y="803"/>
                  </a:lnTo>
                  <a:lnTo>
                    <a:pt x="107078" y="589"/>
                  </a:lnTo>
                  <a:lnTo>
                    <a:pt x="106650" y="375"/>
                  </a:lnTo>
                  <a:lnTo>
                    <a:pt x="106221" y="214"/>
                  </a:lnTo>
                  <a:lnTo>
                    <a:pt x="105739" y="107"/>
                  </a:lnTo>
                  <a:lnTo>
                    <a:pt x="105257" y="0"/>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33"/>
            <p:cNvSpPr/>
            <p:nvPr/>
          </p:nvSpPr>
          <p:spPr>
            <a:xfrm>
              <a:off x="1880275" y="927775"/>
              <a:ext cx="3859450" cy="3859450"/>
            </a:xfrm>
            <a:custGeom>
              <a:rect b="b" l="l" r="r" t="t"/>
              <a:pathLst>
                <a:path extrusionOk="0" h="154378" w="154378">
                  <a:moveTo>
                    <a:pt x="78689" y="19284"/>
                  </a:moveTo>
                  <a:lnTo>
                    <a:pt x="80189" y="19338"/>
                  </a:lnTo>
                  <a:lnTo>
                    <a:pt x="81635" y="19445"/>
                  </a:lnTo>
                  <a:lnTo>
                    <a:pt x="83135" y="19606"/>
                  </a:lnTo>
                  <a:lnTo>
                    <a:pt x="84581" y="19766"/>
                  </a:lnTo>
                  <a:lnTo>
                    <a:pt x="86027" y="19981"/>
                  </a:lnTo>
                  <a:lnTo>
                    <a:pt x="87420" y="20195"/>
                  </a:lnTo>
                  <a:lnTo>
                    <a:pt x="88866" y="20463"/>
                  </a:lnTo>
                  <a:lnTo>
                    <a:pt x="90259" y="20784"/>
                  </a:lnTo>
                  <a:lnTo>
                    <a:pt x="91652" y="21105"/>
                  </a:lnTo>
                  <a:lnTo>
                    <a:pt x="93045" y="21480"/>
                  </a:lnTo>
                  <a:lnTo>
                    <a:pt x="94384" y="21909"/>
                  </a:lnTo>
                  <a:lnTo>
                    <a:pt x="95776" y="22337"/>
                  </a:lnTo>
                  <a:lnTo>
                    <a:pt x="97116" y="22820"/>
                  </a:lnTo>
                  <a:lnTo>
                    <a:pt x="98401" y="23302"/>
                  </a:lnTo>
                  <a:lnTo>
                    <a:pt x="99740" y="23837"/>
                  </a:lnTo>
                  <a:lnTo>
                    <a:pt x="101026" y="24427"/>
                  </a:lnTo>
                  <a:lnTo>
                    <a:pt x="102311" y="25016"/>
                  </a:lnTo>
                  <a:lnTo>
                    <a:pt x="103543" y="25605"/>
                  </a:lnTo>
                  <a:lnTo>
                    <a:pt x="104775" y="26301"/>
                  </a:lnTo>
                  <a:lnTo>
                    <a:pt x="106007" y="26944"/>
                  </a:lnTo>
                  <a:lnTo>
                    <a:pt x="107240" y="27694"/>
                  </a:lnTo>
                  <a:lnTo>
                    <a:pt x="108418" y="28390"/>
                  </a:lnTo>
                  <a:lnTo>
                    <a:pt x="109543" y="29194"/>
                  </a:lnTo>
                  <a:lnTo>
                    <a:pt x="110721" y="29944"/>
                  </a:lnTo>
                  <a:lnTo>
                    <a:pt x="111846" y="30801"/>
                  </a:lnTo>
                  <a:lnTo>
                    <a:pt x="112917" y="31658"/>
                  </a:lnTo>
                  <a:lnTo>
                    <a:pt x="114042" y="32515"/>
                  </a:lnTo>
                  <a:lnTo>
                    <a:pt x="115060" y="33426"/>
                  </a:lnTo>
                  <a:lnTo>
                    <a:pt x="116131" y="34336"/>
                  </a:lnTo>
                  <a:lnTo>
                    <a:pt x="117149" y="35300"/>
                  </a:lnTo>
                  <a:lnTo>
                    <a:pt x="118113" y="36265"/>
                  </a:lnTo>
                  <a:lnTo>
                    <a:pt x="119078" y="37229"/>
                  </a:lnTo>
                  <a:lnTo>
                    <a:pt x="120042" y="38247"/>
                  </a:lnTo>
                  <a:lnTo>
                    <a:pt x="120952" y="39318"/>
                  </a:lnTo>
                  <a:lnTo>
                    <a:pt x="121863" y="40336"/>
                  </a:lnTo>
                  <a:lnTo>
                    <a:pt x="122720" y="41461"/>
                  </a:lnTo>
                  <a:lnTo>
                    <a:pt x="123577" y="42532"/>
                  </a:lnTo>
                  <a:lnTo>
                    <a:pt x="124434" y="43657"/>
                  </a:lnTo>
                  <a:lnTo>
                    <a:pt x="125184" y="44835"/>
                  </a:lnTo>
                  <a:lnTo>
                    <a:pt x="125988" y="45960"/>
                  </a:lnTo>
                  <a:lnTo>
                    <a:pt x="126684" y="47139"/>
                  </a:lnTo>
                  <a:lnTo>
                    <a:pt x="127434" y="48371"/>
                  </a:lnTo>
                  <a:lnTo>
                    <a:pt x="128077" y="49603"/>
                  </a:lnTo>
                  <a:lnTo>
                    <a:pt x="128773" y="50835"/>
                  </a:lnTo>
                  <a:lnTo>
                    <a:pt x="129362" y="52067"/>
                  </a:lnTo>
                  <a:lnTo>
                    <a:pt x="129951" y="53352"/>
                  </a:lnTo>
                  <a:lnTo>
                    <a:pt x="130541" y="54638"/>
                  </a:lnTo>
                  <a:lnTo>
                    <a:pt x="131076" y="55977"/>
                  </a:lnTo>
                  <a:lnTo>
                    <a:pt x="131558" y="57262"/>
                  </a:lnTo>
                  <a:lnTo>
                    <a:pt x="132041" y="58602"/>
                  </a:lnTo>
                  <a:lnTo>
                    <a:pt x="132469" y="59994"/>
                  </a:lnTo>
                  <a:lnTo>
                    <a:pt x="132898" y="61333"/>
                  </a:lnTo>
                  <a:lnTo>
                    <a:pt x="133273" y="62726"/>
                  </a:lnTo>
                  <a:lnTo>
                    <a:pt x="133594" y="64119"/>
                  </a:lnTo>
                  <a:lnTo>
                    <a:pt x="133915" y="65512"/>
                  </a:lnTo>
                  <a:lnTo>
                    <a:pt x="134183" y="66958"/>
                  </a:lnTo>
                  <a:lnTo>
                    <a:pt x="134397" y="68351"/>
                  </a:lnTo>
                  <a:lnTo>
                    <a:pt x="134612" y="69797"/>
                  </a:lnTo>
                  <a:lnTo>
                    <a:pt x="134772" y="71243"/>
                  </a:lnTo>
                  <a:lnTo>
                    <a:pt x="134933" y="72743"/>
                  </a:lnTo>
                  <a:lnTo>
                    <a:pt x="135040" y="74189"/>
                  </a:lnTo>
                  <a:lnTo>
                    <a:pt x="135094" y="75689"/>
                  </a:lnTo>
                  <a:lnTo>
                    <a:pt x="135094" y="77189"/>
                  </a:lnTo>
                  <a:lnTo>
                    <a:pt x="135094" y="78689"/>
                  </a:lnTo>
                  <a:lnTo>
                    <a:pt x="135040" y="80189"/>
                  </a:lnTo>
                  <a:lnTo>
                    <a:pt x="134933" y="81635"/>
                  </a:lnTo>
                  <a:lnTo>
                    <a:pt x="134772" y="83135"/>
                  </a:lnTo>
                  <a:lnTo>
                    <a:pt x="134612" y="84581"/>
                  </a:lnTo>
                  <a:lnTo>
                    <a:pt x="134397" y="86027"/>
                  </a:lnTo>
                  <a:lnTo>
                    <a:pt x="134183" y="87420"/>
                  </a:lnTo>
                  <a:lnTo>
                    <a:pt x="133915" y="88866"/>
                  </a:lnTo>
                  <a:lnTo>
                    <a:pt x="133594" y="90259"/>
                  </a:lnTo>
                  <a:lnTo>
                    <a:pt x="133273" y="91652"/>
                  </a:lnTo>
                  <a:lnTo>
                    <a:pt x="132898" y="93045"/>
                  </a:lnTo>
                  <a:lnTo>
                    <a:pt x="132469" y="94384"/>
                  </a:lnTo>
                  <a:lnTo>
                    <a:pt x="132041" y="95776"/>
                  </a:lnTo>
                  <a:lnTo>
                    <a:pt x="131558" y="97116"/>
                  </a:lnTo>
                  <a:lnTo>
                    <a:pt x="131076" y="98401"/>
                  </a:lnTo>
                  <a:lnTo>
                    <a:pt x="130541" y="99740"/>
                  </a:lnTo>
                  <a:lnTo>
                    <a:pt x="129951" y="101026"/>
                  </a:lnTo>
                  <a:lnTo>
                    <a:pt x="129362" y="102311"/>
                  </a:lnTo>
                  <a:lnTo>
                    <a:pt x="128773" y="103543"/>
                  </a:lnTo>
                  <a:lnTo>
                    <a:pt x="128077" y="104775"/>
                  </a:lnTo>
                  <a:lnTo>
                    <a:pt x="127434" y="106007"/>
                  </a:lnTo>
                  <a:lnTo>
                    <a:pt x="126684" y="107240"/>
                  </a:lnTo>
                  <a:lnTo>
                    <a:pt x="125988" y="108418"/>
                  </a:lnTo>
                  <a:lnTo>
                    <a:pt x="125184" y="109543"/>
                  </a:lnTo>
                  <a:lnTo>
                    <a:pt x="124434" y="110721"/>
                  </a:lnTo>
                  <a:lnTo>
                    <a:pt x="123577" y="111846"/>
                  </a:lnTo>
                  <a:lnTo>
                    <a:pt x="122720" y="112917"/>
                  </a:lnTo>
                  <a:lnTo>
                    <a:pt x="121863" y="114042"/>
                  </a:lnTo>
                  <a:lnTo>
                    <a:pt x="120952" y="115060"/>
                  </a:lnTo>
                  <a:lnTo>
                    <a:pt x="120042" y="116131"/>
                  </a:lnTo>
                  <a:lnTo>
                    <a:pt x="119078" y="117149"/>
                  </a:lnTo>
                  <a:lnTo>
                    <a:pt x="118113" y="118113"/>
                  </a:lnTo>
                  <a:lnTo>
                    <a:pt x="117149" y="119078"/>
                  </a:lnTo>
                  <a:lnTo>
                    <a:pt x="116131" y="120042"/>
                  </a:lnTo>
                  <a:lnTo>
                    <a:pt x="115060" y="120952"/>
                  </a:lnTo>
                  <a:lnTo>
                    <a:pt x="114042" y="121863"/>
                  </a:lnTo>
                  <a:lnTo>
                    <a:pt x="112917" y="122720"/>
                  </a:lnTo>
                  <a:lnTo>
                    <a:pt x="111846" y="123577"/>
                  </a:lnTo>
                  <a:lnTo>
                    <a:pt x="110721" y="124434"/>
                  </a:lnTo>
                  <a:lnTo>
                    <a:pt x="109543" y="125184"/>
                  </a:lnTo>
                  <a:lnTo>
                    <a:pt x="108418" y="125988"/>
                  </a:lnTo>
                  <a:lnTo>
                    <a:pt x="107240" y="126684"/>
                  </a:lnTo>
                  <a:lnTo>
                    <a:pt x="106007" y="127434"/>
                  </a:lnTo>
                  <a:lnTo>
                    <a:pt x="104775" y="128077"/>
                  </a:lnTo>
                  <a:lnTo>
                    <a:pt x="103543" y="128773"/>
                  </a:lnTo>
                  <a:lnTo>
                    <a:pt x="102311" y="129362"/>
                  </a:lnTo>
                  <a:lnTo>
                    <a:pt x="101026" y="129951"/>
                  </a:lnTo>
                  <a:lnTo>
                    <a:pt x="99740" y="130541"/>
                  </a:lnTo>
                  <a:lnTo>
                    <a:pt x="98401" y="131076"/>
                  </a:lnTo>
                  <a:lnTo>
                    <a:pt x="97116" y="131558"/>
                  </a:lnTo>
                  <a:lnTo>
                    <a:pt x="95776" y="132041"/>
                  </a:lnTo>
                  <a:lnTo>
                    <a:pt x="94384" y="132469"/>
                  </a:lnTo>
                  <a:lnTo>
                    <a:pt x="93045" y="132898"/>
                  </a:lnTo>
                  <a:lnTo>
                    <a:pt x="91652" y="133273"/>
                  </a:lnTo>
                  <a:lnTo>
                    <a:pt x="90259" y="133594"/>
                  </a:lnTo>
                  <a:lnTo>
                    <a:pt x="88866" y="133915"/>
                  </a:lnTo>
                  <a:lnTo>
                    <a:pt x="87420" y="134183"/>
                  </a:lnTo>
                  <a:lnTo>
                    <a:pt x="86027" y="134397"/>
                  </a:lnTo>
                  <a:lnTo>
                    <a:pt x="84581" y="134612"/>
                  </a:lnTo>
                  <a:lnTo>
                    <a:pt x="83135" y="134772"/>
                  </a:lnTo>
                  <a:lnTo>
                    <a:pt x="81635" y="134933"/>
                  </a:lnTo>
                  <a:lnTo>
                    <a:pt x="80189" y="135040"/>
                  </a:lnTo>
                  <a:lnTo>
                    <a:pt x="78689" y="135094"/>
                  </a:lnTo>
                  <a:lnTo>
                    <a:pt x="75689" y="135094"/>
                  </a:lnTo>
                  <a:lnTo>
                    <a:pt x="74189" y="135040"/>
                  </a:lnTo>
                  <a:lnTo>
                    <a:pt x="72743" y="134933"/>
                  </a:lnTo>
                  <a:lnTo>
                    <a:pt x="71243" y="134772"/>
                  </a:lnTo>
                  <a:lnTo>
                    <a:pt x="69797" y="134612"/>
                  </a:lnTo>
                  <a:lnTo>
                    <a:pt x="68351" y="134397"/>
                  </a:lnTo>
                  <a:lnTo>
                    <a:pt x="66958" y="134183"/>
                  </a:lnTo>
                  <a:lnTo>
                    <a:pt x="65512" y="133915"/>
                  </a:lnTo>
                  <a:lnTo>
                    <a:pt x="64119" y="133594"/>
                  </a:lnTo>
                  <a:lnTo>
                    <a:pt x="62726" y="133273"/>
                  </a:lnTo>
                  <a:lnTo>
                    <a:pt x="61333" y="132898"/>
                  </a:lnTo>
                  <a:lnTo>
                    <a:pt x="59994" y="132469"/>
                  </a:lnTo>
                  <a:lnTo>
                    <a:pt x="58602" y="132041"/>
                  </a:lnTo>
                  <a:lnTo>
                    <a:pt x="57262" y="131558"/>
                  </a:lnTo>
                  <a:lnTo>
                    <a:pt x="55977" y="131076"/>
                  </a:lnTo>
                  <a:lnTo>
                    <a:pt x="54638" y="130541"/>
                  </a:lnTo>
                  <a:lnTo>
                    <a:pt x="53352" y="129951"/>
                  </a:lnTo>
                  <a:lnTo>
                    <a:pt x="52067" y="129362"/>
                  </a:lnTo>
                  <a:lnTo>
                    <a:pt x="50835" y="128773"/>
                  </a:lnTo>
                  <a:lnTo>
                    <a:pt x="49603" y="128077"/>
                  </a:lnTo>
                  <a:lnTo>
                    <a:pt x="48371" y="127434"/>
                  </a:lnTo>
                  <a:lnTo>
                    <a:pt x="47139" y="126684"/>
                  </a:lnTo>
                  <a:lnTo>
                    <a:pt x="45960" y="125988"/>
                  </a:lnTo>
                  <a:lnTo>
                    <a:pt x="44835" y="125184"/>
                  </a:lnTo>
                  <a:lnTo>
                    <a:pt x="43657" y="124434"/>
                  </a:lnTo>
                  <a:lnTo>
                    <a:pt x="42532" y="123577"/>
                  </a:lnTo>
                  <a:lnTo>
                    <a:pt x="41461" y="122720"/>
                  </a:lnTo>
                  <a:lnTo>
                    <a:pt x="40336" y="121863"/>
                  </a:lnTo>
                  <a:lnTo>
                    <a:pt x="39318" y="120952"/>
                  </a:lnTo>
                  <a:lnTo>
                    <a:pt x="38247" y="120042"/>
                  </a:lnTo>
                  <a:lnTo>
                    <a:pt x="37229" y="119078"/>
                  </a:lnTo>
                  <a:lnTo>
                    <a:pt x="36265" y="118113"/>
                  </a:lnTo>
                  <a:lnTo>
                    <a:pt x="35300" y="117149"/>
                  </a:lnTo>
                  <a:lnTo>
                    <a:pt x="34336" y="116131"/>
                  </a:lnTo>
                  <a:lnTo>
                    <a:pt x="33426" y="115060"/>
                  </a:lnTo>
                  <a:lnTo>
                    <a:pt x="32515" y="114042"/>
                  </a:lnTo>
                  <a:lnTo>
                    <a:pt x="31658" y="112917"/>
                  </a:lnTo>
                  <a:lnTo>
                    <a:pt x="30801" y="111846"/>
                  </a:lnTo>
                  <a:lnTo>
                    <a:pt x="29944" y="110721"/>
                  </a:lnTo>
                  <a:lnTo>
                    <a:pt x="29194" y="109543"/>
                  </a:lnTo>
                  <a:lnTo>
                    <a:pt x="28390" y="108418"/>
                  </a:lnTo>
                  <a:lnTo>
                    <a:pt x="27694" y="107240"/>
                  </a:lnTo>
                  <a:lnTo>
                    <a:pt x="26944" y="106007"/>
                  </a:lnTo>
                  <a:lnTo>
                    <a:pt x="26301" y="104775"/>
                  </a:lnTo>
                  <a:lnTo>
                    <a:pt x="25605" y="103543"/>
                  </a:lnTo>
                  <a:lnTo>
                    <a:pt x="25016" y="102311"/>
                  </a:lnTo>
                  <a:lnTo>
                    <a:pt x="24427" y="101026"/>
                  </a:lnTo>
                  <a:lnTo>
                    <a:pt x="23837" y="99740"/>
                  </a:lnTo>
                  <a:lnTo>
                    <a:pt x="23302" y="98401"/>
                  </a:lnTo>
                  <a:lnTo>
                    <a:pt x="22820" y="97116"/>
                  </a:lnTo>
                  <a:lnTo>
                    <a:pt x="22337" y="95776"/>
                  </a:lnTo>
                  <a:lnTo>
                    <a:pt x="21909" y="94384"/>
                  </a:lnTo>
                  <a:lnTo>
                    <a:pt x="21480" y="93045"/>
                  </a:lnTo>
                  <a:lnTo>
                    <a:pt x="21105" y="91652"/>
                  </a:lnTo>
                  <a:lnTo>
                    <a:pt x="20784" y="90259"/>
                  </a:lnTo>
                  <a:lnTo>
                    <a:pt x="20463" y="88866"/>
                  </a:lnTo>
                  <a:lnTo>
                    <a:pt x="20195" y="87420"/>
                  </a:lnTo>
                  <a:lnTo>
                    <a:pt x="19981" y="86027"/>
                  </a:lnTo>
                  <a:lnTo>
                    <a:pt x="19766" y="84581"/>
                  </a:lnTo>
                  <a:lnTo>
                    <a:pt x="19606" y="83135"/>
                  </a:lnTo>
                  <a:lnTo>
                    <a:pt x="19445" y="81635"/>
                  </a:lnTo>
                  <a:lnTo>
                    <a:pt x="19338" y="80189"/>
                  </a:lnTo>
                  <a:lnTo>
                    <a:pt x="19284" y="78689"/>
                  </a:lnTo>
                  <a:lnTo>
                    <a:pt x="19284" y="77189"/>
                  </a:lnTo>
                  <a:lnTo>
                    <a:pt x="19284" y="75689"/>
                  </a:lnTo>
                  <a:lnTo>
                    <a:pt x="19338" y="74189"/>
                  </a:lnTo>
                  <a:lnTo>
                    <a:pt x="19445" y="72743"/>
                  </a:lnTo>
                  <a:lnTo>
                    <a:pt x="19606" y="71243"/>
                  </a:lnTo>
                  <a:lnTo>
                    <a:pt x="19766" y="69797"/>
                  </a:lnTo>
                  <a:lnTo>
                    <a:pt x="19981" y="68351"/>
                  </a:lnTo>
                  <a:lnTo>
                    <a:pt x="20195" y="66958"/>
                  </a:lnTo>
                  <a:lnTo>
                    <a:pt x="20463" y="65512"/>
                  </a:lnTo>
                  <a:lnTo>
                    <a:pt x="20784" y="64119"/>
                  </a:lnTo>
                  <a:lnTo>
                    <a:pt x="21105" y="62726"/>
                  </a:lnTo>
                  <a:lnTo>
                    <a:pt x="21480" y="61333"/>
                  </a:lnTo>
                  <a:lnTo>
                    <a:pt x="21909" y="59994"/>
                  </a:lnTo>
                  <a:lnTo>
                    <a:pt x="22337" y="58602"/>
                  </a:lnTo>
                  <a:lnTo>
                    <a:pt x="22820" y="57262"/>
                  </a:lnTo>
                  <a:lnTo>
                    <a:pt x="23302" y="55977"/>
                  </a:lnTo>
                  <a:lnTo>
                    <a:pt x="23837" y="54638"/>
                  </a:lnTo>
                  <a:lnTo>
                    <a:pt x="24427" y="53352"/>
                  </a:lnTo>
                  <a:lnTo>
                    <a:pt x="25016" y="52067"/>
                  </a:lnTo>
                  <a:lnTo>
                    <a:pt x="25605" y="50835"/>
                  </a:lnTo>
                  <a:lnTo>
                    <a:pt x="26301" y="49603"/>
                  </a:lnTo>
                  <a:lnTo>
                    <a:pt x="26944" y="48371"/>
                  </a:lnTo>
                  <a:lnTo>
                    <a:pt x="27694" y="47139"/>
                  </a:lnTo>
                  <a:lnTo>
                    <a:pt x="28390" y="45960"/>
                  </a:lnTo>
                  <a:lnTo>
                    <a:pt x="29194" y="44835"/>
                  </a:lnTo>
                  <a:lnTo>
                    <a:pt x="29944" y="43657"/>
                  </a:lnTo>
                  <a:lnTo>
                    <a:pt x="30801" y="42532"/>
                  </a:lnTo>
                  <a:lnTo>
                    <a:pt x="31658" y="41461"/>
                  </a:lnTo>
                  <a:lnTo>
                    <a:pt x="32515" y="40336"/>
                  </a:lnTo>
                  <a:lnTo>
                    <a:pt x="33426" y="39318"/>
                  </a:lnTo>
                  <a:lnTo>
                    <a:pt x="34336" y="38247"/>
                  </a:lnTo>
                  <a:lnTo>
                    <a:pt x="35300" y="37229"/>
                  </a:lnTo>
                  <a:lnTo>
                    <a:pt x="36265" y="36265"/>
                  </a:lnTo>
                  <a:lnTo>
                    <a:pt x="37229" y="35300"/>
                  </a:lnTo>
                  <a:lnTo>
                    <a:pt x="38247" y="34336"/>
                  </a:lnTo>
                  <a:lnTo>
                    <a:pt x="39318" y="33426"/>
                  </a:lnTo>
                  <a:lnTo>
                    <a:pt x="40336" y="32515"/>
                  </a:lnTo>
                  <a:lnTo>
                    <a:pt x="41461" y="31658"/>
                  </a:lnTo>
                  <a:lnTo>
                    <a:pt x="42532" y="30801"/>
                  </a:lnTo>
                  <a:lnTo>
                    <a:pt x="43657" y="29944"/>
                  </a:lnTo>
                  <a:lnTo>
                    <a:pt x="44835" y="29194"/>
                  </a:lnTo>
                  <a:lnTo>
                    <a:pt x="45960" y="28390"/>
                  </a:lnTo>
                  <a:lnTo>
                    <a:pt x="47139" y="27694"/>
                  </a:lnTo>
                  <a:lnTo>
                    <a:pt x="48371" y="26944"/>
                  </a:lnTo>
                  <a:lnTo>
                    <a:pt x="49603" y="26301"/>
                  </a:lnTo>
                  <a:lnTo>
                    <a:pt x="50835" y="25605"/>
                  </a:lnTo>
                  <a:lnTo>
                    <a:pt x="52067" y="25016"/>
                  </a:lnTo>
                  <a:lnTo>
                    <a:pt x="53352" y="24427"/>
                  </a:lnTo>
                  <a:lnTo>
                    <a:pt x="54638" y="23837"/>
                  </a:lnTo>
                  <a:lnTo>
                    <a:pt x="55977" y="23302"/>
                  </a:lnTo>
                  <a:lnTo>
                    <a:pt x="57262" y="22820"/>
                  </a:lnTo>
                  <a:lnTo>
                    <a:pt x="58602" y="22337"/>
                  </a:lnTo>
                  <a:lnTo>
                    <a:pt x="59994" y="21909"/>
                  </a:lnTo>
                  <a:lnTo>
                    <a:pt x="61333" y="21480"/>
                  </a:lnTo>
                  <a:lnTo>
                    <a:pt x="62726" y="21105"/>
                  </a:lnTo>
                  <a:lnTo>
                    <a:pt x="64119" y="20784"/>
                  </a:lnTo>
                  <a:lnTo>
                    <a:pt x="65512" y="20463"/>
                  </a:lnTo>
                  <a:lnTo>
                    <a:pt x="66958" y="20195"/>
                  </a:lnTo>
                  <a:lnTo>
                    <a:pt x="68351" y="19981"/>
                  </a:lnTo>
                  <a:lnTo>
                    <a:pt x="69797" y="19766"/>
                  </a:lnTo>
                  <a:lnTo>
                    <a:pt x="71243" y="19606"/>
                  </a:lnTo>
                  <a:lnTo>
                    <a:pt x="72743" y="19445"/>
                  </a:lnTo>
                  <a:lnTo>
                    <a:pt x="74189" y="19338"/>
                  </a:lnTo>
                  <a:lnTo>
                    <a:pt x="75689" y="19284"/>
                  </a:lnTo>
                  <a:close/>
                  <a:moveTo>
                    <a:pt x="75207" y="0"/>
                  </a:moveTo>
                  <a:lnTo>
                    <a:pt x="73225" y="108"/>
                  </a:lnTo>
                  <a:lnTo>
                    <a:pt x="71243" y="215"/>
                  </a:lnTo>
                  <a:lnTo>
                    <a:pt x="69315" y="375"/>
                  </a:lnTo>
                  <a:lnTo>
                    <a:pt x="67333" y="590"/>
                  </a:lnTo>
                  <a:lnTo>
                    <a:pt x="65458" y="858"/>
                  </a:lnTo>
                  <a:lnTo>
                    <a:pt x="63530" y="1179"/>
                  </a:lnTo>
                  <a:lnTo>
                    <a:pt x="61655" y="1554"/>
                  </a:lnTo>
                  <a:lnTo>
                    <a:pt x="59780" y="1982"/>
                  </a:lnTo>
                  <a:lnTo>
                    <a:pt x="57905" y="2411"/>
                  </a:lnTo>
                  <a:lnTo>
                    <a:pt x="56030" y="2893"/>
                  </a:lnTo>
                  <a:lnTo>
                    <a:pt x="54209" y="3482"/>
                  </a:lnTo>
                  <a:lnTo>
                    <a:pt x="52442" y="4018"/>
                  </a:lnTo>
                  <a:lnTo>
                    <a:pt x="50620" y="4661"/>
                  </a:lnTo>
                  <a:lnTo>
                    <a:pt x="48906" y="5357"/>
                  </a:lnTo>
                  <a:lnTo>
                    <a:pt x="47139" y="6053"/>
                  </a:lnTo>
                  <a:lnTo>
                    <a:pt x="45424" y="6803"/>
                  </a:lnTo>
                  <a:lnTo>
                    <a:pt x="43710" y="7607"/>
                  </a:lnTo>
                  <a:lnTo>
                    <a:pt x="42050" y="8410"/>
                  </a:lnTo>
                  <a:lnTo>
                    <a:pt x="40389" y="9321"/>
                  </a:lnTo>
                  <a:lnTo>
                    <a:pt x="38782" y="10232"/>
                  </a:lnTo>
                  <a:lnTo>
                    <a:pt x="37175" y="11142"/>
                  </a:lnTo>
                  <a:lnTo>
                    <a:pt x="35568" y="12160"/>
                  </a:lnTo>
                  <a:lnTo>
                    <a:pt x="34015" y="13178"/>
                  </a:lnTo>
                  <a:lnTo>
                    <a:pt x="32515" y="14249"/>
                  </a:lnTo>
                  <a:lnTo>
                    <a:pt x="31015" y="15320"/>
                  </a:lnTo>
                  <a:lnTo>
                    <a:pt x="29515" y="16445"/>
                  </a:lnTo>
                  <a:lnTo>
                    <a:pt x="28069" y="17624"/>
                  </a:lnTo>
                  <a:lnTo>
                    <a:pt x="26676" y="18802"/>
                  </a:lnTo>
                  <a:lnTo>
                    <a:pt x="25284" y="20034"/>
                  </a:lnTo>
                  <a:lnTo>
                    <a:pt x="23944" y="21320"/>
                  </a:lnTo>
                  <a:lnTo>
                    <a:pt x="22605" y="22605"/>
                  </a:lnTo>
                  <a:lnTo>
                    <a:pt x="21320" y="23944"/>
                  </a:lnTo>
                  <a:lnTo>
                    <a:pt x="20034" y="25284"/>
                  </a:lnTo>
                  <a:lnTo>
                    <a:pt x="18802" y="26676"/>
                  </a:lnTo>
                  <a:lnTo>
                    <a:pt x="17624" y="28069"/>
                  </a:lnTo>
                  <a:lnTo>
                    <a:pt x="16445" y="29515"/>
                  </a:lnTo>
                  <a:lnTo>
                    <a:pt x="15320" y="31015"/>
                  </a:lnTo>
                  <a:lnTo>
                    <a:pt x="14249" y="32515"/>
                  </a:lnTo>
                  <a:lnTo>
                    <a:pt x="13178" y="34015"/>
                  </a:lnTo>
                  <a:lnTo>
                    <a:pt x="12160" y="35568"/>
                  </a:lnTo>
                  <a:lnTo>
                    <a:pt x="11142" y="37175"/>
                  </a:lnTo>
                  <a:lnTo>
                    <a:pt x="10232" y="38782"/>
                  </a:lnTo>
                  <a:lnTo>
                    <a:pt x="9321" y="40389"/>
                  </a:lnTo>
                  <a:lnTo>
                    <a:pt x="8410" y="42050"/>
                  </a:lnTo>
                  <a:lnTo>
                    <a:pt x="7607" y="43710"/>
                  </a:lnTo>
                  <a:lnTo>
                    <a:pt x="6803" y="45424"/>
                  </a:lnTo>
                  <a:lnTo>
                    <a:pt x="6053" y="47139"/>
                  </a:lnTo>
                  <a:lnTo>
                    <a:pt x="5357" y="48906"/>
                  </a:lnTo>
                  <a:lnTo>
                    <a:pt x="4661" y="50620"/>
                  </a:lnTo>
                  <a:lnTo>
                    <a:pt x="4018" y="52442"/>
                  </a:lnTo>
                  <a:lnTo>
                    <a:pt x="3482" y="54209"/>
                  </a:lnTo>
                  <a:lnTo>
                    <a:pt x="2893" y="56030"/>
                  </a:lnTo>
                  <a:lnTo>
                    <a:pt x="2411" y="57905"/>
                  </a:lnTo>
                  <a:lnTo>
                    <a:pt x="1982" y="59780"/>
                  </a:lnTo>
                  <a:lnTo>
                    <a:pt x="1554" y="61655"/>
                  </a:lnTo>
                  <a:lnTo>
                    <a:pt x="1179" y="63530"/>
                  </a:lnTo>
                  <a:lnTo>
                    <a:pt x="858" y="65458"/>
                  </a:lnTo>
                  <a:lnTo>
                    <a:pt x="590" y="67333"/>
                  </a:lnTo>
                  <a:lnTo>
                    <a:pt x="375" y="69315"/>
                  </a:lnTo>
                  <a:lnTo>
                    <a:pt x="215" y="71243"/>
                  </a:lnTo>
                  <a:lnTo>
                    <a:pt x="108" y="73225"/>
                  </a:lnTo>
                  <a:lnTo>
                    <a:pt x="0" y="75207"/>
                  </a:lnTo>
                  <a:lnTo>
                    <a:pt x="0" y="77189"/>
                  </a:lnTo>
                  <a:lnTo>
                    <a:pt x="0" y="79171"/>
                  </a:lnTo>
                  <a:lnTo>
                    <a:pt x="108" y="81153"/>
                  </a:lnTo>
                  <a:lnTo>
                    <a:pt x="215" y="83135"/>
                  </a:lnTo>
                  <a:lnTo>
                    <a:pt x="375" y="85063"/>
                  </a:lnTo>
                  <a:lnTo>
                    <a:pt x="590" y="87045"/>
                  </a:lnTo>
                  <a:lnTo>
                    <a:pt x="858" y="88920"/>
                  </a:lnTo>
                  <a:lnTo>
                    <a:pt x="1179" y="90848"/>
                  </a:lnTo>
                  <a:lnTo>
                    <a:pt x="1554" y="92723"/>
                  </a:lnTo>
                  <a:lnTo>
                    <a:pt x="1982" y="94598"/>
                  </a:lnTo>
                  <a:lnTo>
                    <a:pt x="2411" y="96473"/>
                  </a:lnTo>
                  <a:lnTo>
                    <a:pt x="2893" y="98348"/>
                  </a:lnTo>
                  <a:lnTo>
                    <a:pt x="3482" y="100169"/>
                  </a:lnTo>
                  <a:lnTo>
                    <a:pt x="4018" y="101936"/>
                  </a:lnTo>
                  <a:lnTo>
                    <a:pt x="4661" y="103758"/>
                  </a:lnTo>
                  <a:lnTo>
                    <a:pt x="5357" y="105472"/>
                  </a:lnTo>
                  <a:lnTo>
                    <a:pt x="6053" y="107240"/>
                  </a:lnTo>
                  <a:lnTo>
                    <a:pt x="6803" y="108954"/>
                  </a:lnTo>
                  <a:lnTo>
                    <a:pt x="7607" y="110668"/>
                  </a:lnTo>
                  <a:lnTo>
                    <a:pt x="8410" y="112328"/>
                  </a:lnTo>
                  <a:lnTo>
                    <a:pt x="9321" y="113989"/>
                  </a:lnTo>
                  <a:lnTo>
                    <a:pt x="10232" y="115596"/>
                  </a:lnTo>
                  <a:lnTo>
                    <a:pt x="11142" y="117203"/>
                  </a:lnTo>
                  <a:lnTo>
                    <a:pt x="12160" y="118810"/>
                  </a:lnTo>
                  <a:lnTo>
                    <a:pt x="13178" y="120363"/>
                  </a:lnTo>
                  <a:lnTo>
                    <a:pt x="14249" y="121863"/>
                  </a:lnTo>
                  <a:lnTo>
                    <a:pt x="15320" y="123363"/>
                  </a:lnTo>
                  <a:lnTo>
                    <a:pt x="16445" y="124863"/>
                  </a:lnTo>
                  <a:lnTo>
                    <a:pt x="17624" y="126309"/>
                  </a:lnTo>
                  <a:lnTo>
                    <a:pt x="18802" y="127702"/>
                  </a:lnTo>
                  <a:lnTo>
                    <a:pt x="20034" y="129094"/>
                  </a:lnTo>
                  <a:lnTo>
                    <a:pt x="21320" y="130434"/>
                  </a:lnTo>
                  <a:lnTo>
                    <a:pt x="22605" y="131773"/>
                  </a:lnTo>
                  <a:lnTo>
                    <a:pt x="23944" y="133058"/>
                  </a:lnTo>
                  <a:lnTo>
                    <a:pt x="25284" y="134344"/>
                  </a:lnTo>
                  <a:lnTo>
                    <a:pt x="26676" y="135576"/>
                  </a:lnTo>
                  <a:lnTo>
                    <a:pt x="28069" y="136754"/>
                  </a:lnTo>
                  <a:lnTo>
                    <a:pt x="29515" y="137933"/>
                  </a:lnTo>
                  <a:lnTo>
                    <a:pt x="31015" y="139058"/>
                  </a:lnTo>
                  <a:lnTo>
                    <a:pt x="32515" y="140129"/>
                  </a:lnTo>
                  <a:lnTo>
                    <a:pt x="34015" y="141200"/>
                  </a:lnTo>
                  <a:lnTo>
                    <a:pt x="35568" y="142218"/>
                  </a:lnTo>
                  <a:lnTo>
                    <a:pt x="37175" y="143236"/>
                  </a:lnTo>
                  <a:lnTo>
                    <a:pt x="38782" y="144146"/>
                  </a:lnTo>
                  <a:lnTo>
                    <a:pt x="40389" y="145057"/>
                  </a:lnTo>
                  <a:lnTo>
                    <a:pt x="42050" y="145968"/>
                  </a:lnTo>
                  <a:lnTo>
                    <a:pt x="43710" y="146771"/>
                  </a:lnTo>
                  <a:lnTo>
                    <a:pt x="45424" y="147575"/>
                  </a:lnTo>
                  <a:lnTo>
                    <a:pt x="47139" y="148325"/>
                  </a:lnTo>
                  <a:lnTo>
                    <a:pt x="48906" y="149021"/>
                  </a:lnTo>
                  <a:lnTo>
                    <a:pt x="50620" y="149717"/>
                  </a:lnTo>
                  <a:lnTo>
                    <a:pt x="52442" y="150360"/>
                  </a:lnTo>
                  <a:lnTo>
                    <a:pt x="54209" y="150896"/>
                  </a:lnTo>
                  <a:lnTo>
                    <a:pt x="56030" y="151485"/>
                  </a:lnTo>
                  <a:lnTo>
                    <a:pt x="57905" y="151967"/>
                  </a:lnTo>
                  <a:lnTo>
                    <a:pt x="59780" y="152396"/>
                  </a:lnTo>
                  <a:lnTo>
                    <a:pt x="61655" y="152824"/>
                  </a:lnTo>
                  <a:lnTo>
                    <a:pt x="63530" y="153199"/>
                  </a:lnTo>
                  <a:lnTo>
                    <a:pt x="65458" y="153520"/>
                  </a:lnTo>
                  <a:lnTo>
                    <a:pt x="67333" y="153788"/>
                  </a:lnTo>
                  <a:lnTo>
                    <a:pt x="69315" y="154003"/>
                  </a:lnTo>
                  <a:lnTo>
                    <a:pt x="71243" y="154163"/>
                  </a:lnTo>
                  <a:lnTo>
                    <a:pt x="73225" y="154270"/>
                  </a:lnTo>
                  <a:lnTo>
                    <a:pt x="75207" y="154378"/>
                  </a:lnTo>
                  <a:lnTo>
                    <a:pt x="79171" y="154378"/>
                  </a:lnTo>
                  <a:lnTo>
                    <a:pt x="81153" y="154270"/>
                  </a:lnTo>
                  <a:lnTo>
                    <a:pt x="83135" y="154163"/>
                  </a:lnTo>
                  <a:lnTo>
                    <a:pt x="85063" y="154003"/>
                  </a:lnTo>
                  <a:lnTo>
                    <a:pt x="87045" y="153788"/>
                  </a:lnTo>
                  <a:lnTo>
                    <a:pt x="88920" y="153520"/>
                  </a:lnTo>
                  <a:lnTo>
                    <a:pt x="90848" y="153199"/>
                  </a:lnTo>
                  <a:lnTo>
                    <a:pt x="92723" y="152824"/>
                  </a:lnTo>
                  <a:lnTo>
                    <a:pt x="94598" y="152396"/>
                  </a:lnTo>
                  <a:lnTo>
                    <a:pt x="96473" y="151967"/>
                  </a:lnTo>
                  <a:lnTo>
                    <a:pt x="98348" y="151485"/>
                  </a:lnTo>
                  <a:lnTo>
                    <a:pt x="100169" y="150896"/>
                  </a:lnTo>
                  <a:lnTo>
                    <a:pt x="101936" y="150360"/>
                  </a:lnTo>
                  <a:lnTo>
                    <a:pt x="103758" y="149717"/>
                  </a:lnTo>
                  <a:lnTo>
                    <a:pt x="105472" y="149021"/>
                  </a:lnTo>
                  <a:lnTo>
                    <a:pt x="107240" y="148325"/>
                  </a:lnTo>
                  <a:lnTo>
                    <a:pt x="108954" y="147575"/>
                  </a:lnTo>
                  <a:lnTo>
                    <a:pt x="110668" y="146771"/>
                  </a:lnTo>
                  <a:lnTo>
                    <a:pt x="112328" y="145968"/>
                  </a:lnTo>
                  <a:lnTo>
                    <a:pt x="113989" y="145057"/>
                  </a:lnTo>
                  <a:lnTo>
                    <a:pt x="115596" y="144146"/>
                  </a:lnTo>
                  <a:lnTo>
                    <a:pt x="117203" y="143236"/>
                  </a:lnTo>
                  <a:lnTo>
                    <a:pt x="118810" y="142218"/>
                  </a:lnTo>
                  <a:lnTo>
                    <a:pt x="120363" y="141200"/>
                  </a:lnTo>
                  <a:lnTo>
                    <a:pt x="121863" y="140129"/>
                  </a:lnTo>
                  <a:lnTo>
                    <a:pt x="123363" y="139058"/>
                  </a:lnTo>
                  <a:lnTo>
                    <a:pt x="124863" y="137933"/>
                  </a:lnTo>
                  <a:lnTo>
                    <a:pt x="126309" y="136754"/>
                  </a:lnTo>
                  <a:lnTo>
                    <a:pt x="127702" y="135576"/>
                  </a:lnTo>
                  <a:lnTo>
                    <a:pt x="129094" y="134344"/>
                  </a:lnTo>
                  <a:lnTo>
                    <a:pt x="130434" y="133058"/>
                  </a:lnTo>
                  <a:lnTo>
                    <a:pt x="131773" y="131773"/>
                  </a:lnTo>
                  <a:lnTo>
                    <a:pt x="133058" y="130434"/>
                  </a:lnTo>
                  <a:lnTo>
                    <a:pt x="134344" y="129094"/>
                  </a:lnTo>
                  <a:lnTo>
                    <a:pt x="135576" y="127702"/>
                  </a:lnTo>
                  <a:lnTo>
                    <a:pt x="136754" y="126309"/>
                  </a:lnTo>
                  <a:lnTo>
                    <a:pt x="137933" y="124863"/>
                  </a:lnTo>
                  <a:lnTo>
                    <a:pt x="139058" y="123363"/>
                  </a:lnTo>
                  <a:lnTo>
                    <a:pt x="140129" y="121863"/>
                  </a:lnTo>
                  <a:lnTo>
                    <a:pt x="141200" y="120363"/>
                  </a:lnTo>
                  <a:lnTo>
                    <a:pt x="142218" y="118810"/>
                  </a:lnTo>
                  <a:lnTo>
                    <a:pt x="143236" y="117203"/>
                  </a:lnTo>
                  <a:lnTo>
                    <a:pt x="144146" y="115596"/>
                  </a:lnTo>
                  <a:lnTo>
                    <a:pt x="145057" y="113989"/>
                  </a:lnTo>
                  <a:lnTo>
                    <a:pt x="145968" y="112328"/>
                  </a:lnTo>
                  <a:lnTo>
                    <a:pt x="146771" y="110668"/>
                  </a:lnTo>
                  <a:lnTo>
                    <a:pt x="147575" y="108954"/>
                  </a:lnTo>
                  <a:lnTo>
                    <a:pt x="148325" y="107240"/>
                  </a:lnTo>
                  <a:lnTo>
                    <a:pt x="149021" y="105472"/>
                  </a:lnTo>
                  <a:lnTo>
                    <a:pt x="149717" y="103758"/>
                  </a:lnTo>
                  <a:lnTo>
                    <a:pt x="150360" y="101936"/>
                  </a:lnTo>
                  <a:lnTo>
                    <a:pt x="150896" y="100169"/>
                  </a:lnTo>
                  <a:lnTo>
                    <a:pt x="151485" y="98348"/>
                  </a:lnTo>
                  <a:lnTo>
                    <a:pt x="151967" y="96473"/>
                  </a:lnTo>
                  <a:lnTo>
                    <a:pt x="152396" y="94598"/>
                  </a:lnTo>
                  <a:lnTo>
                    <a:pt x="152824" y="92723"/>
                  </a:lnTo>
                  <a:lnTo>
                    <a:pt x="153199" y="90848"/>
                  </a:lnTo>
                  <a:lnTo>
                    <a:pt x="153520" y="88920"/>
                  </a:lnTo>
                  <a:lnTo>
                    <a:pt x="153788" y="87045"/>
                  </a:lnTo>
                  <a:lnTo>
                    <a:pt x="154003" y="85063"/>
                  </a:lnTo>
                  <a:lnTo>
                    <a:pt x="154163" y="83135"/>
                  </a:lnTo>
                  <a:lnTo>
                    <a:pt x="154270" y="81153"/>
                  </a:lnTo>
                  <a:lnTo>
                    <a:pt x="154378" y="79171"/>
                  </a:lnTo>
                  <a:lnTo>
                    <a:pt x="154378" y="77189"/>
                  </a:lnTo>
                  <a:lnTo>
                    <a:pt x="154378" y="75207"/>
                  </a:lnTo>
                  <a:lnTo>
                    <a:pt x="154270" y="73225"/>
                  </a:lnTo>
                  <a:lnTo>
                    <a:pt x="154163" y="71243"/>
                  </a:lnTo>
                  <a:lnTo>
                    <a:pt x="154003" y="69315"/>
                  </a:lnTo>
                  <a:lnTo>
                    <a:pt x="153788" y="67333"/>
                  </a:lnTo>
                  <a:lnTo>
                    <a:pt x="153520" y="65458"/>
                  </a:lnTo>
                  <a:lnTo>
                    <a:pt x="153199" y="63530"/>
                  </a:lnTo>
                  <a:lnTo>
                    <a:pt x="152824" y="61655"/>
                  </a:lnTo>
                  <a:lnTo>
                    <a:pt x="152396" y="59780"/>
                  </a:lnTo>
                  <a:lnTo>
                    <a:pt x="151967" y="57905"/>
                  </a:lnTo>
                  <a:lnTo>
                    <a:pt x="151485" y="56030"/>
                  </a:lnTo>
                  <a:lnTo>
                    <a:pt x="150896" y="54209"/>
                  </a:lnTo>
                  <a:lnTo>
                    <a:pt x="150360" y="52442"/>
                  </a:lnTo>
                  <a:lnTo>
                    <a:pt x="149717" y="50620"/>
                  </a:lnTo>
                  <a:lnTo>
                    <a:pt x="149021" y="48906"/>
                  </a:lnTo>
                  <a:lnTo>
                    <a:pt x="148325" y="47139"/>
                  </a:lnTo>
                  <a:lnTo>
                    <a:pt x="147575" y="45424"/>
                  </a:lnTo>
                  <a:lnTo>
                    <a:pt x="146771" y="43710"/>
                  </a:lnTo>
                  <a:lnTo>
                    <a:pt x="145968" y="42050"/>
                  </a:lnTo>
                  <a:lnTo>
                    <a:pt x="145057" y="40389"/>
                  </a:lnTo>
                  <a:lnTo>
                    <a:pt x="144146" y="38782"/>
                  </a:lnTo>
                  <a:lnTo>
                    <a:pt x="143236" y="37175"/>
                  </a:lnTo>
                  <a:lnTo>
                    <a:pt x="142218" y="35568"/>
                  </a:lnTo>
                  <a:lnTo>
                    <a:pt x="141200" y="34015"/>
                  </a:lnTo>
                  <a:lnTo>
                    <a:pt x="140129" y="32515"/>
                  </a:lnTo>
                  <a:lnTo>
                    <a:pt x="139058" y="31015"/>
                  </a:lnTo>
                  <a:lnTo>
                    <a:pt x="137933" y="29515"/>
                  </a:lnTo>
                  <a:lnTo>
                    <a:pt x="136754" y="28069"/>
                  </a:lnTo>
                  <a:lnTo>
                    <a:pt x="135576" y="26676"/>
                  </a:lnTo>
                  <a:lnTo>
                    <a:pt x="134344" y="25284"/>
                  </a:lnTo>
                  <a:lnTo>
                    <a:pt x="133058" y="23944"/>
                  </a:lnTo>
                  <a:lnTo>
                    <a:pt x="131773" y="22605"/>
                  </a:lnTo>
                  <a:lnTo>
                    <a:pt x="130434" y="21320"/>
                  </a:lnTo>
                  <a:lnTo>
                    <a:pt x="129094" y="20034"/>
                  </a:lnTo>
                  <a:lnTo>
                    <a:pt x="127702" y="18802"/>
                  </a:lnTo>
                  <a:lnTo>
                    <a:pt x="126309" y="17624"/>
                  </a:lnTo>
                  <a:lnTo>
                    <a:pt x="124863" y="16445"/>
                  </a:lnTo>
                  <a:lnTo>
                    <a:pt x="123363" y="15320"/>
                  </a:lnTo>
                  <a:lnTo>
                    <a:pt x="121863" y="14249"/>
                  </a:lnTo>
                  <a:lnTo>
                    <a:pt x="120363" y="13178"/>
                  </a:lnTo>
                  <a:lnTo>
                    <a:pt x="118810" y="12160"/>
                  </a:lnTo>
                  <a:lnTo>
                    <a:pt x="117203" y="11142"/>
                  </a:lnTo>
                  <a:lnTo>
                    <a:pt x="115596" y="10232"/>
                  </a:lnTo>
                  <a:lnTo>
                    <a:pt x="113989" y="9321"/>
                  </a:lnTo>
                  <a:lnTo>
                    <a:pt x="112328" y="8410"/>
                  </a:lnTo>
                  <a:lnTo>
                    <a:pt x="110668" y="7607"/>
                  </a:lnTo>
                  <a:lnTo>
                    <a:pt x="108954" y="6803"/>
                  </a:lnTo>
                  <a:lnTo>
                    <a:pt x="107240" y="6053"/>
                  </a:lnTo>
                  <a:lnTo>
                    <a:pt x="105472" y="5357"/>
                  </a:lnTo>
                  <a:lnTo>
                    <a:pt x="103758" y="4661"/>
                  </a:lnTo>
                  <a:lnTo>
                    <a:pt x="101936" y="4018"/>
                  </a:lnTo>
                  <a:lnTo>
                    <a:pt x="100169" y="3482"/>
                  </a:lnTo>
                  <a:lnTo>
                    <a:pt x="98348" y="2893"/>
                  </a:lnTo>
                  <a:lnTo>
                    <a:pt x="96473" y="2411"/>
                  </a:lnTo>
                  <a:lnTo>
                    <a:pt x="94598" y="1982"/>
                  </a:lnTo>
                  <a:lnTo>
                    <a:pt x="92723" y="1554"/>
                  </a:lnTo>
                  <a:lnTo>
                    <a:pt x="90848" y="1179"/>
                  </a:lnTo>
                  <a:lnTo>
                    <a:pt x="88920" y="858"/>
                  </a:lnTo>
                  <a:lnTo>
                    <a:pt x="87045" y="590"/>
                  </a:lnTo>
                  <a:lnTo>
                    <a:pt x="85063" y="375"/>
                  </a:lnTo>
                  <a:lnTo>
                    <a:pt x="83135" y="215"/>
                  </a:lnTo>
                  <a:lnTo>
                    <a:pt x="81153" y="108"/>
                  </a:lnTo>
                  <a:lnTo>
                    <a:pt x="79171"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33"/>
            <p:cNvSpPr/>
            <p:nvPr/>
          </p:nvSpPr>
          <p:spPr>
            <a:xfrm>
              <a:off x="3396200" y="2443700"/>
              <a:ext cx="827600" cy="827600"/>
            </a:xfrm>
            <a:custGeom>
              <a:rect b="b" l="l" r="r" t="t"/>
              <a:pathLst>
                <a:path extrusionOk="0" h="33104" w="33104">
                  <a:moveTo>
                    <a:pt x="16552" y="0"/>
                  </a:moveTo>
                  <a:lnTo>
                    <a:pt x="15695" y="54"/>
                  </a:lnTo>
                  <a:lnTo>
                    <a:pt x="14838" y="107"/>
                  </a:lnTo>
                  <a:lnTo>
                    <a:pt x="14034" y="214"/>
                  </a:lnTo>
                  <a:lnTo>
                    <a:pt x="13231" y="322"/>
                  </a:lnTo>
                  <a:lnTo>
                    <a:pt x="12427" y="536"/>
                  </a:lnTo>
                  <a:lnTo>
                    <a:pt x="11624" y="750"/>
                  </a:lnTo>
                  <a:lnTo>
                    <a:pt x="10874" y="1018"/>
                  </a:lnTo>
                  <a:lnTo>
                    <a:pt x="10124" y="1286"/>
                  </a:lnTo>
                  <a:lnTo>
                    <a:pt x="9374" y="1661"/>
                  </a:lnTo>
                  <a:lnTo>
                    <a:pt x="8678" y="1982"/>
                  </a:lnTo>
                  <a:lnTo>
                    <a:pt x="7981" y="2411"/>
                  </a:lnTo>
                  <a:lnTo>
                    <a:pt x="7285" y="2839"/>
                  </a:lnTo>
                  <a:lnTo>
                    <a:pt x="6642" y="3321"/>
                  </a:lnTo>
                  <a:lnTo>
                    <a:pt x="6053" y="3803"/>
                  </a:lnTo>
                  <a:lnTo>
                    <a:pt x="5410" y="4285"/>
                  </a:lnTo>
                  <a:lnTo>
                    <a:pt x="4875" y="4875"/>
                  </a:lnTo>
                  <a:lnTo>
                    <a:pt x="4285" y="5410"/>
                  </a:lnTo>
                  <a:lnTo>
                    <a:pt x="3803" y="6053"/>
                  </a:lnTo>
                  <a:lnTo>
                    <a:pt x="3321" y="6642"/>
                  </a:lnTo>
                  <a:lnTo>
                    <a:pt x="2839" y="7285"/>
                  </a:lnTo>
                  <a:lnTo>
                    <a:pt x="2411" y="7981"/>
                  </a:lnTo>
                  <a:lnTo>
                    <a:pt x="1982" y="8678"/>
                  </a:lnTo>
                  <a:lnTo>
                    <a:pt x="1661" y="9374"/>
                  </a:lnTo>
                  <a:lnTo>
                    <a:pt x="1286" y="10124"/>
                  </a:lnTo>
                  <a:lnTo>
                    <a:pt x="1018" y="10874"/>
                  </a:lnTo>
                  <a:lnTo>
                    <a:pt x="750" y="11624"/>
                  </a:lnTo>
                  <a:lnTo>
                    <a:pt x="536" y="12427"/>
                  </a:lnTo>
                  <a:lnTo>
                    <a:pt x="322" y="13231"/>
                  </a:lnTo>
                  <a:lnTo>
                    <a:pt x="214" y="14034"/>
                  </a:lnTo>
                  <a:lnTo>
                    <a:pt x="107" y="14838"/>
                  </a:lnTo>
                  <a:lnTo>
                    <a:pt x="54" y="15695"/>
                  </a:lnTo>
                  <a:lnTo>
                    <a:pt x="0" y="16552"/>
                  </a:lnTo>
                  <a:lnTo>
                    <a:pt x="54" y="17409"/>
                  </a:lnTo>
                  <a:lnTo>
                    <a:pt x="107" y="18266"/>
                  </a:lnTo>
                  <a:lnTo>
                    <a:pt x="214" y="19070"/>
                  </a:lnTo>
                  <a:lnTo>
                    <a:pt x="322" y="19873"/>
                  </a:lnTo>
                  <a:lnTo>
                    <a:pt x="536" y="20677"/>
                  </a:lnTo>
                  <a:lnTo>
                    <a:pt x="750" y="21480"/>
                  </a:lnTo>
                  <a:lnTo>
                    <a:pt x="1018" y="22230"/>
                  </a:lnTo>
                  <a:lnTo>
                    <a:pt x="1286" y="22980"/>
                  </a:lnTo>
                  <a:lnTo>
                    <a:pt x="1661" y="23730"/>
                  </a:lnTo>
                  <a:lnTo>
                    <a:pt x="1982" y="24426"/>
                  </a:lnTo>
                  <a:lnTo>
                    <a:pt x="2411" y="25123"/>
                  </a:lnTo>
                  <a:lnTo>
                    <a:pt x="2839" y="25819"/>
                  </a:lnTo>
                  <a:lnTo>
                    <a:pt x="3321" y="26462"/>
                  </a:lnTo>
                  <a:lnTo>
                    <a:pt x="3803" y="27051"/>
                  </a:lnTo>
                  <a:lnTo>
                    <a:pt x="4285" y="27694"/>
                  </a:lnTo>
                  <a:lnTo>
                    <a:pt x="4875" y="28229"/>
                  </a:lnTo>
                  <a:lnTo>
                    <a:pt x="5410" y="28819"/>
                  </a:lnTo>
                  <a:lnTo>
                    <a:pt x="6053" y="29301"/>
                  </a:lnTo>
                  <a:lnTo>
                    <a:pt x="6642" y="29783"/>
                  </a:lnTo>
                  <a:lnTo>
                    <a:pt x="7285" y="30265"/>
                  </a:lnTo>
                  <a:lnTo>
                    <a:pt x="7981" y="30693"/>
                  </a:lnTo>
                  <a:lnTo>
                    <a:pt x="8678" y="31122"/>
                  </a:lnTo>
                  <a:lnTo>
                    <a:pt x="9374" y="31443"/>
                  </a:lnTo>
                  <a:lnTo>
                    <a:pt x="10124" y="31818"/>
                  </a:lnTo>
                  <a:lnTo>
                    <a:pt x="10874" y="32086"/>
                  </a:lnTo>
                  <a:lnTo>
                    <a:pt x="11624" y="32354"/>
                  </a:lnTo>
                  <a:lnTo>
                    <a:pt x="12427" y="32568"/>
                  </a:lnTo>
                  <a:lnTo>
                    <a:pt x="13231" y="32782"/>
                  </a:lnTo>
                  <a:lnTo>
                    <a:pt x="14034" y="32890"/>
                  </a:lnTo>
                  <a:lnTo>
                    <a:pt x="14838" y="32997"/>
                  </a:lnTo>
                  <a:lnTo>
                    <a:pt x="15695" y="33050"/>
                  </a:lnTo>
                  <a:lnTo>
                    <a:pt x="16552" y="33104"/>
                  </a:lnTo>
                  <a:lnTo>
                    <a:pt x="17409" y="33050"/>
                  </a:lnTo>
                  <a:lnTo>
                    <a:pt x="18266" y="32997"/>
                  </a:lnTo>
                  <a:lnTo>
                    <a:pt x="19070" y="32890"/>
                  </a:lnTo>
                  <a:lnTo>
                    <a:pt x="19873" y="32782"/>
                  </a:lnTo>
                  <a:lnTo>
                    <a:pt x="20677" y="32568"/>
                  </a:lnTo>
                  <a:lnTo>
                    <a:pt x="21480" y="32354"/>
                  </a:lnTo>
                  <a:lnTo>
                    <a:pt x="22230" y="32086"/>
                  </a:lnTo>
                  <a:lnTo>
                    <a:pt x="22980" y="31818"/>
                  </a:lnTo>
                  <a:lnTo>
                    <a:pt x="23730" y="31443"/>
                  </a:lnTo>
                  <a:lnTo>
                    <a:pt x="24426" y="31122"/>
                  </a:lnTo>
                  <a:lnTo>
                    <a:pt x="25123" y="30693"/>
                  </a:lnTo>
                  <a:lnTo>
                    <a:pt x="25819" y="30265"/>
                  </a:lnTo>
                  <a:lnTo>
                    <a:pt x="26462" y="29783"/>
                  </a:lnTo>
                  <a:lnTo>
                    <a:pt x="27051" y="29301"/>
                  </a:lnTo>
                  <a:lnTo>
                    <a:pt x="27694" y="28819"/>
                  </a:lnTo>
                  <a:lnTo>
                    <a:pt x="28229" y="28229"/>
                  </a:lnTo>
                  <a:lnTo>
                    <a:pt x="28819" y="27694"/>
                  </a:lnTo>
                  <a:lnTo>
                    <a:pt x="29301" y="27051"/>
                  </a:lnTo>
                  <a:lnTo>
                    <a:pt x="29783" y="26462"/>
                  </a:lnTo>
                  <a:lnTo>
                    <a:pt x="30265" y="25819"/>
                  </a:lnTo>
                  <a:lnTo>
                    <a:pt x="30693" y="25123"/>
                  </a:lnTo>
                  <a:lnTo>
                    <a:pt x="31122" y="24426"/>
                  </a:lnTo>
                  <a:lnTo>
                    <a:pt x="31443" y="23730"/>
                  </a:lnTo>
                  <a:lnTo>
                    <a:pt x="31818" y="22980"/>
                  </a:lnTo>
                  <a:lnTo>
                    <a:pt x="32086" y="22230"/>
                  </a:lnTo>
                  <a:lnTo>
                    <a:pt x="32354" y="21480"/>
                  </a:lnTo>
                  <a:lnTo>
                    <a:pt x="32568" y="20677"/>
                  </a:lnTo>
                  <a:lnTo>
                    <a:pt x="32782" y="19873"/>
                  </a:lnTo>
                  <a:lnTo>
                    <a:pt x="32890" y="19070"/>
                  </a:lnTo>
                  <a:lnTo>
                    <a:pt x="32997" y="18266"/>
                  </a:lnTo>
                  <a:lnTo>
                    <a:pt x="33050" y="17409"/>
                  </a:lnTo>
                  <a:lnTo>
                    <a:pt x="33104" y="16552"/>
                  </a:lnTo>
                  <a:lnTo>
                    <a:pt x="33050" y="15695"/>
                  </a:lnTo>
                  <a:lnTo>
                    <a:pt x="32997" y="14838"/>
                  </a:lnTo>
                  <a:lnTo>
                    <a:pt x="32890" y="14034"/>
                  </a:lnTo>
                  <a:lnTo>
                    <a:pt x="32782" y="13231"/>
                  </a:lnTo>
                  <a:lnTo>
                    <a:pt x="32568" y="12427"/>
                  </a:lnTo>
                  <a:lnTo>
                    <a:pt x="32354" y="11624"/>
                  </a:lnTo>
                  <a:lnTo>
                    <a:pt x="32086" y="10874"/>
                  </a:lnTo>
                  <a:lnTo>
                    <a:pt x="31818" y="10124"/>
                  </a:lnTo>
                  <a:lnTo>
                    <a:pt x="31443" y="9374"/>
                  </a:lnTo>
                  <a:lnTo>
                    <a:pt x="31122" y="8678"/>
                  </a:lnTo>
                  <a:lnTo>
                    <a:pt x="30693" y="7981"/>
                  </a:lnTo>
                  <a:lnTo>
                    <a:pt x="30265" y="7285"/>
                  </a:lnTo>
                  <a:lnTo>
                    <a:pt x="29783" y="6642"/>
                  </a:lnTo>
                  <a:lnTo>
                    <a:pt x="29301" y="6053"/>
                  </a:lnTo>
                  <a:lnTo>
                    <a:pt x="28819" y="5410"/>
                  </a:lnTo>
                  <a:lnTo>
                    <a:pt x="28229" y="4875"/>
                  </a:lnTo>
                  <a:lnTo>
                    <a:pt x="27694" y="4285"/>
                  </a:lnTo>
                  <a:lnTo>
                    <a:pt x="27051" y="3803"/>
                  </a:lnTo>
                  <a:lnTo>
                    <a:pt x="26462" y="3321"/>
                  </a:lnTo>
                  <a:lnTo>
                    <a:pt x="25819" y="2839"/>
                  </a:lnTo>
                  <a:lnTo>
                    <a:pt x="25123" y="2411"/>
                  </a:lnTo>
                  <a:lnTo>
                    <a:pt x="24426" y="1982"/>
                  </a:lnTo>
                  <a:lnTo>
                    <a:pt x="23730" y="1661"/>
                  </a:lnTo>
                  <a:lnTo>
                    <a:pt x="22980" y="1286"/>
                  </a:lnTo>
                  <a:lnTo>
                    <a:pt x="22230" y="1018"/>
                  </a:lnTo>
                  <a:lnTo>
                    <a:pt x="21480" y="750"/>
                  </a:lnTo>
                  <a:lnTo>
                    <a:pt x="20677" y="536"/>
                  </a:lnTo>
                  <a:lnTo>
                    <a:pt x="19873" y="322"/>
                  </a:lnTo>
                  <a:lnTo>
                    <a:pt x="19070" y="214"/>
                  </a:lnTo>
                  <a:lnTo>
                    <a:pt x="18266" y="107"/>
                  </a:lnTo>
                  <a:lnTo>
                    <a:pt x="17409" y="54"/>
                  </a:lnTo>
                  <a:lnTo>
                    <a:pt x="1655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0" name="Google Shape;2210;p233"/>
          <p:cNvSpPr txBox="1"/>
          <p:nvPr/>
        </p:nvSpPr>
        <p:spPr>
          <a:xfrm>
            <a:off x="7367725" y="4740475"/>
            <a:ext cx="1002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5F6368"/>
                </a:solidFill>
                <a:latin typeface="Google Sans"/>
                <a:ea typeface="Google Sans"/>
                <a:cs typeface="Google Sans"/>
                <a:sym typeface="Google Sans"/>
              </a:rPr>
              <a:t>* where possible</a:t>
            </a:r>
            <a:endParaRPr i="1" sz="800">
              <a:solidFill>
                <a:srgbClr val="5F6368"/>
              </a:solidFill>
              <a:latin typeface="Google Sans"/>
              <a:ea typeface="Google Sans"/>
              <a:cs typeface="Google Sans"/>
              <a:sym typeface="Google Sans"/>
            </a:endParaRPr>
          </a:p>
        </p:txBody>
      </p:sp>
      <p:sp>
        <p:nvSpPr>
          <p:cNvPr id="2211" name="Google Shape;2211;p233"/>
          <p:cNvSpPr txBox="1"/>
          <p:nvPr/>
        </p:nvSpPr>
        <p:spPr>
          <a:xfrm>
            <a:off x="478900" y="1152558"/>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01</a:t>
            </a:r>
            <a:endParaRPr b="1" sz="1500"/>
          </a:p>
        </p:txBody>
      </p:sp>
      <p:sp>
        <p:nvSpPr>
          <p:cNvPr id="2212" name="Google Shape;2212;p233"/>
          <p:cNvSpPr txBox="1"/>
          <p:nvPr/>
        </p:nvSpPr>
        <p:spPr>
          <a:xfrm>
            <a:off x="478900" y="1967399"/>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02</a:t>
            </a:r>
            <a:endParaRPr b="1" sz="1500"/>
          </a:p>
        </p:txBody>
      </p:sp>
      <p:sp>
        <p:nvSpPr>
          <p:cNvPr id="2213" name="Google Shape;2213;p233"/>
          <p:cNvSpPr txBox="1"/>
          <p:nvPr/>
        </p:nvSpPr>
        <p:spPr>
          <a:xfrm>
            <a:off x="478900" y="2803160"/>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03</a:t>
            </a:r>
            <a:endParaRPr b="1" sz="1500"/>
          </a:p>
        </p:txBody>
      </p:sp>
      <p:sp>
        <p:nvSpPr>
          <p:cNvPr id="2214" name="Google Shape;2214;p233"/>
          <p:cNvSpPr txBox="1"/>
          <p:nvPr/>
        </p:nvSpPr>
        <p:spPr>
          <a:xfrm>
            <a:off x="478900" y="3574689"/>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04</a:t>
            </a:r>
            <a:endParaRPr b="1" sz="1500"/>
          </a:p>
        </p:txBody>
      </p:sp>
      <p:sp>
        <p:nvSpPr>
          <p:cNvPr id="2215" name="Google Shape;2215;p233"/>
          <p:cNvSpPr txBox="1"/>
          <p:nvPr/>
        </p:nvSpPr>
        <p:spPr>
          <a:xfrm>
            <a:off x="478900" y="4441889"/>
            <a:ext cx="470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500">
                <a:solidFill>
                  <a:schemeClr val="accent1"/>
                </a:solidFill>
                <a:latin typeface="Roboto Mono"/>
                <a:ea typeface="Roboto Mono"/>
                <a:cs typeface="Roboto Mono"/>
                <a:sym typeface="Roboto Mono"/>
              </a:rPr>
              <a:t>05</a:t>
            </a:r>
            <a:endParaRPr b="1" sz="1500"/>
          </a:p>
        </p:txBody>
      </p:sp>
      <p:cxnSp>
        <p:nvCxnSpPr>
          <p:cNvPr id="2216" name="Google Shape;2216;p233"/>
          <p:cNvCxnSpPr/>
          <p:nvPr/>
        </p:nvCxnSpPr>
        <p:spPr>
          <a:xfrm rot="10800000">
            <a:off x="1867175" y="1970975"/>
            <a:ext cx="0" cy="432600"/>
          </a:xfrm>
          <a:prstGeom prst="straightConnector1">
            <a:avLst/>
          </a:prstGeom>
          <a:noFill/>
          <a:ln cap="flat" cmpd="sng" w="9525">
            <a:solidFill>
              <a:srgbClr val="BDC1C6"/>
            </a:solidFill>
            <a:prstDash val="solid"/>
            <a:round/>
            <a:headEnd len="med" w="med" type="none"/>
            <a:tailEnd len="med" w="med" type="none"/>
          </a:ln>
        </p:spPr>
      </p:cxnSp>
      <p:cxnSp>
        <p:nvCxnSpPr>
          <p:cNvPr id="2217" name="Google Shape;2217;p233"/>
          <p:cNvCxnSpPr/>
          <p:nvPr/>
        </p:nvCxnSpPr>
        <p:spPr>
          <a:xfrm rot="10800000">
            <a:off x="1867175" y="2806738"/>
            <a:ext cx="0" cy="432600"/>
          </a:xfrm>
          <a:prstGeom prst="straightConnector1">
            <a:avLst/>
          </a:prstGeom>
          <a:noFill/>
          <a:ln cap="flat" cmpd="sng" w="9525">
            <a:solidFill>
              <a:srgbClr val="BDC1C6"/>
            </a:solidFill>
            <a:prstDash val="solid"/>
            <a:round/>
            <a:headEnd len="med" w="med" type="none"/>
            <a:tailEnd len="med" w="med" type="none"/>
          </a:ln>
        </p:spPr>
      </p:cxnSp>
      <p:cxnSp>
        <p:nvCxnSpPr>
          <p:cNvPr id="2218" name="Google Shape;2218;p233"/>
          <p:cNvCxnSpPr/>
          <p:nvPr/>
        </p:nvCxnSpPr>
        <p:spPr>
          <a:xfrm rot="10800000">
            <a:off x="1867175" y="3578288"/>
            <a:ext cx="0" cy="432600"/>
          </a:xfrm>
          <a:prstGeom prst="straightConnector1">
            <a:avLst/>
          </a:prstGeom>
          <a:noFill/>
          <a:ln cap="flat" cmpd="sng" w="9525">
            <a:solidFill>
              <a:srgbClr val="BDC1C6"/>
            </a:solidFill>
            <a:prstDash val="solid"/>
            <a:round/>
            <a:headEnd len="med" w="med" type="none"/>
            <a:tailEnd len="med" w="med" type="none"/>
          </a:ln>
        </p:spPr>
      </p:cxnSp>
      <p:cxnSp>
        <p:nvCxnSpPr>
          <p:cNvPr id="2219" name="Google Shape;2219;p233"/>
          <p:cNvCxnSpPr/>
          <p:nvPr/>
        </p:nvCxnSpPr>
        <p:spPr>
          <a:xfrm rot="10800000">
            <a:off x="1867175" y="4445475"/>
            <a:ext cx="0" cy="432600"/>
          </a:xfrm>
          <a:prstGeom prst="straightConnector1">
            <a:avLst/>
          </a:prstGeom>
          <a:noFill/>
          <a:ln cap="flat" cmpd="sng" w="9525">
            <a:solidFill>
              <a:srgbClr val="BDC1C6"/>
            </a:solidFill>
            <a:prstDash val="solid"/>
            <a:round/>
            <a:headEnd len="med" w="med" type="none"/>
            <a:tailEnd len="med" w="med" type="none"/>
          </a:ln>
        </p:spPr>
      </p:cxnSp>
      <p:pic>
        <p:nvPicPr>
          <p:cNvPr id="2220" name="Google Shape;2220;p233"/>
          <p:cNvPicPr preferRelativeResize="0"/>
          <p:nvPr/>
        </p:nvPicPr>
        <p:blipFill>
          <a:blip r:embed="rId5">
            <a:alphaModFix/>
          </a:blip>
          <a:stretch>
            <a:fillRect/>
          </a:stretch>
        </p:blipFill>
        <p:spPr>
          <a:xfrm>
            <a:off x="1087947" y="4398183"/>
            <a:ext cx="448056" cy="4708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graphicFrame>
        <p:nvGraphicFramePr>
          <p:cNvPr id="2225" name="Google Shape;2225;p234"/>
          <p:cNvGraphicFramePr/>
          <p:nvPr/>
        </p:nvGraphicFramePr>
        <p:xfrm>
          <a:off x="3344850" y="79253"/>
          <a:ext cx="3000000" cy="3000000"/>
        </p:xfrm>
        <a:graphic>
          <a:graphicData uri="http://schemas.openxmlformats.org/drawingml/2006/table">
            <a:tbl>
              <a:tblPr>
                <a:noFill/>
                <a:tableStyleId>{E621E615-8664-40BB-82A3-241909D540A3}</a:tableStyleId>
              </a:tblPr>
              <a:tblGrid>
                <a:gridCol w="338100"/>
                <a:gridCol w="1453475"/>
                <a:gridCol w="1149525"/>
                <a:gridCol w="1149525"/>
                <a:gridCol w="1149525"/>
              </a:tblGrid>
              <a:tr h="274325">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QTD Actual</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Q1 Pacing </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YTD Pacing</a:t>
                      </a:r>
                      <a:endParaRPr b="1" baseline="30000"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4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Lift Mindshare GCP</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rPr i="1" lang="en" sz="900">
                          <a:latin typeface="Google Sans"/>
                          <a:ea typeface="Google Sans"/>
                          <a:cs typeface="Google Sans"/>
                          <a:sym typeface="Google Sans"/>
                        </a:rPr>
                        <a:t>—-------------------Update to be shared in Q2—------------------</a:t>
                      </a:r>
                      <a:endParaRPr i="1"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Source Demand GCP</a:t>
                      </a:r>
                      <a:endParaRPr b="1" sz="900">
                        <a:solidFill>
                          <a:srgbClr val="000000"/>
                        </a:solidFill>
                        <a:latin typeface="Google Sans"/>
                        <a:ea typeface="Google Sans"/>
                        <a:cs typeface="Google Sans"/>
                        <a:sym typeface="Google Sans"/>
                      </a:endParaRPr>
                    </a:p>
                  </a:txBody>
                  <a:tcPr marT="68575" marB="68575"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t/>
                      </a:r>
                      <a:endParaRPr sz="1100">
                        <a:solidFill>
                          <a:srgbClr val="434343"/>
                        </a:solidFill>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4.8k</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88%</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70%</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$3.67B</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142%</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114%</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Source Demand GWS</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540k</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65%</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51%</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$292M</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102%</a:t>
                      </a:r>
                      <a:endParaRPr sz="1000">
                        <a:solidFill>
                          <a:srgbClr val="434343"/>
                        </a:solidFill>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79%</a:t>
                      </a:r>
                      <a:endParaRPr sz="10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Acquire Revenue GCP</a:t>
                      </a:r>
                      <a:endParaRPr b="1" sz="900">
                        <a:solidFill>
                          <a:srgbClr val="000000"/>
                        </a:solidFill>
                      </a:endParaRPr>
                    </a:p>
                  </a:txBody>
                  <a:tcPr marT="68575" marB="68575" marR="28575" marL="28575" anchor="ctr">
                    <a:lnT cap="flat" cmpd="sng" w="12700">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$61M</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106%</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106%</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Free Trials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324k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100%</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100%</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Conversions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26k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92%</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92%</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2CC"/>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gridSpan="2">
                  <a:txBody>
                    <a:bodyPr/>
                    <a:lstStyle/>
                    <a:p>
                      <a:pPr indent="0" lvl="0" marL="0" rtl="0" algn="l">
                        <a:spcBef>
                          <a:spcPts val="0"/>
                        </a:spcBef>
                        <a:spcAft>
                          <a:spcPts val="0"/>
                        </a:spcAft>
                        <a:buNone/>
                      </a:pPr>
                      <a:r>
                        <a:rPr b="1" lang="en" sz="900">
                          <a:latin typeface="Google Sans"/>
                          <a:ea typeface="Google Sans"/>
                          <a:cs typeface="Google Sans"/>
                          <a:sym typeface="Google Sans"/>
                        </a:rPr>
                        <a:t>Acquire Revenue GWS</a:t>
                      </a:r>
                      <a:endParaRPr b="1" sz="900"/>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743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$273M</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102%</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102%</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85150">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Seats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300k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lnB cap="flat" cmpd="sng" w="9525">
                      <a:solidFill>
                        <a:srgbClr val="F3F3F3"/>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113%</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113%</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latin typeface="Google Sans"/>
                          <a:ea typeface="Google Sans"/>
                          <a:cs typeface="Google Sans"/>
                          <a:sym typeface="Google Sans"/>
                        </a:rPr>
                        <a:t>Developer Affil. + Learn.</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b="1" i="1" lang="en" sz="900">
                          <a:latin typeface="Google Sans"/>
                          <a:ea typeface="Google Sans"/>
                          <a:cs typeface="Google Sans"/>
                          <a:sym typeface="Google Sans"/>
                        </a:rPr>
                        <a:t>Innovators</a:t>
                      </a:r>
                      <a:endParaRPr b="1" i="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113k</a:t>
                      </a:r>
                      <a:endParaRPr sz="1000">
                        <a:solidFill>
                          <a:srgbClr val="434343"/>
                        </a:solidFill>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434343"/>
                          </a:solidFill>
                          <a:latin typeface="Google Sans"/>
                          <a:ea typeface="Google Sans"/>
                          <a:cs typeface="Google Sans"/>
                          <a:sym typeface="Google Sans"/>
                        </a:rPr>
                        <a:t>110%</a:t>
                      </a:r>
                      <a:endParaRPr sz="1000">
                        <a:solidFill>
                          <a:srgbClr val="434343"/>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110%</a:t>
                      </a:r>
                      <a:endParaRPr sz="10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b="1" lang="en" sz="900">
                          <a:latin typeface="Google Sans"/>
                          <a:ea typeface="Google Sans"/>
                          <a:cs typeface="Google Sans"/>
                          <a:sym typeface="Google Sans"/>
                        </a:rPr>
                        <a:t>Cost Per QSO</a:t>
                      </a:r>
                      <a:endParaRPr b="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rPr i="1" lang="en" sz="900">
                          <a:latin typeface="Google Sans"/>
                          <a:ea typeface="Google Sans"/>
                          <a:cs typeface="Google Sans"/>
                          <a:sym typeface="Google Sans"/>
                        </a:rPr>
                        <a:t>—------------------Update to be shared in Q2—-------------------</a:t>
                      </a:r>
                      <a:endParaRPr i="1" sz="9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bl>
          </a:graphicData>
        </a:graphic>
      </p:graphicFrame>
      <p:sp>
        <p:nvSpPr>
          <p:cNvPr id="2226" name="Google Shape;2226;p234"/>
          <p:cNvSpPr txBox="1"/>
          <p:nvPr/>
        </p:nvSpPr>
        <p:spPr>
          <a:xfrm>
            <a:off x="457200" y="724600"/>
            <a:ext cx="2685300" cy="8727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b="1" lang="en" sz="2000">
                <a:solidFill>
                  <a:srgbClr val="202124"/>
                </a:solidFill>
                <a:latin typeface="Google Sans"/>
                <a:ea typeface="Google Sans"/>
                <a:cs typeface="Google Sans"/>
                <a:sym typeface="Google Sans"/>
              </a:rPr>
              <a:t>GCM </a:t>
            </a:r>
            <a:r>
              <a:rPr b="1" lang="en" sz="2000">
                <a:solidFill>
                  <a:srgbClr val="202124"/>
                </a:solidFill>
                <a:latin typeface="Google Sans"/>
                <a:ea typeface="Google Sans"/>
                <a:cs typeface="Google Sans"/>
                <a:sym typeface="Google Sans"/>
              </a:rPr>
              <a:t>OKR Performance YTD</a:t>
            </a:r>
            <a:endParaRPr b="1" sz="2000">
              <a:solidFill>
                <a:srgbClr val="202124"/>
              </a:solidFill>
              <a:latin typeface="Google Sans"/>
              <a:ea typeface="Google Sans"/>
              <a:cs typeface="Google Sans"/>
              <a:sym typeface="Google Sans"/>
            </a:endParaRPr>
          </a:p>
        </p:txBody>
      </p:sp>
      <p:sp>
        <p:nvSpPr>
          <p:cNvPr id="2227" name="Google Shape;2227;p234"/>
          <p:cNvSpPr txBox="1"/>
          <p:nvPr/>
        </p:nvSpPr>
        <p:spPr>
          <a:xfrm>
            <a:off x="457200" y="2105800"/>
            <a:ext cx="2688300" cy="2585100"/>
          </a:xfrm>
          <a:prstGeom prst="rect">
            <a:avLst/>
          </a:prstGeom>
          <a:noFill/>
          <a:ln>
            <a:noFill/>
          </a:ln>
        </p:spPr>
        <p:txBody>
          <a:bodyPr anchorCtr="0" anchor="t" bIns="0" lIns="0" spcFirstLastPara="1" rIns="91425" wrap="square" tIns="0">
            <a:noAutofit/>
          </a:bodyPr>
          <a:lstStyle/>
          <a:p>
            <a:pPr indent="0" lvl="0" marL="0" rtl="0" algn="l">
              <a:lnSpc>
                <a:spcPct val="130000"/>
              </a:lnSpc>
              <a:spcBef>
                <a:spcPts val="0"/>
              </a:spcBef>
              <a:spcAft>
                <a:spcPts val="0"/>
              </a:spcAft>
              <a:buNone/>
            </a:pPr>
            <a:r>
              <a:rPr lang="en" sz="1000">
                <a:solidFill>
                  <a:srgbClr val="202124"/>
                </a:solidFill>
                <a:latin typeface="Google Sans"/>
                <a:ea typeface="Google Sans"/>
                <a:cs typeface="Google Sans"/>
                <a:sym typeface="Google Sans"/>
              </a:rPr>
              <a:t>Please note, Acquire Revenue results will show January YTD, as results are reported on the 6th of the following month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0"/>
              </a:spcAft>
              <a:buNone/>
            </a:pPr>
            <a:r>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0"/>
              </a:spcAft>
              <a:buNone/>
            </a:pPr>
            <a:r>
              <a:rPr lang="en" sz="1000">
                <a:solidFill>
                  <a:schemeClr val="dk1"/>
                </a:solidFill>
                <a:latin typeface="Google Sans"/>
                <a:ea typeface="Google Sans"/>
                <a:cs typeface="Google Sans"/>
                <a:sym typeface="Google Sans"/>
              </a:rPr>
              <a:t>See</a:t>
            </a:r>
            <a:r>
              <a:rPr b="1" lang="en" sz="1000">
                <a:solidFill>
                  <a:schemeClr val="accent1"/>
                </a:solidFill>
                <a:latin typeface="Google Sans"/>
                <a:ea typeface="Google Sans"/>
                <a:cs typeface="Google Sans"/>
                <a:sym typeface="Google Sans"/>
              </a:rPr>
              <a:t> </a:t>
            </a:r>
            <a:r>
              <a:rPr b="1" lang="en" sz="1000" u="sng">
                <a:solidFill>
                  <a:schemeClr val="hlink"/>
                </a:solidFill>
                <a:latin typeface="Google Sans"/>
                <a:ea typeface="Google Sans"/>
                <a:cs typeface="Google Sans"/>
                <a:sym typeface="Google Sans"/>
                <a:hlinkClick r:id="rId3"/>
              </a:rPr>
              <a:t>go/gcmokrtracker</a:t>
            </a:r>
            <a:r>
              <a:rPr lang="en" sz="1000">
                <a:solidFill>
                  <a:schemeClr val="dk1"/>
                </a:solidFill>
                <a:latin typeface="Google Sans"/>
                <a:ea typeface="Google Sans"/>
                <a:cs typeface="Google Sans"/>
                <a:sym typeface="Google Sans"/>
              </a:rPr>
              <a:t> for more granular Key Result and regional data</a:t>
            </a:r>
            <a:endParaRPr sz="1000">
              <a:solidFill>
                <a:schemeClr val="dk1"/>
              </a:solidFill>
              <a:latin typeface="Google Sans"/>
              <a:ea typeface="Google Sans"/>
              <a:cs typeface="Google Sans"/>
              <a:sym typeface="Google Sans"/>
            </a:endParaRPr>
          </a:p>
          <a:p>
            <a:pPr indent="0" lvl="0" marL="0" rtl="0" algn="l">
              <a:lnSpc>
                <a:spcPct val="130000"/>
              </a:lnSpc>
              <a:spcBef>
                <a:spcPts val="1000"/>
              </a:spcBef>
              <a:spcAft>
                <a:spcPts val="0"/>
              </a:spcAft>
              <a:buNone/>
            </a:pPr>
            <a:r>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1000"/>
              </a:spcAft>
              <a:buNone/>
            </a:pPr>
            <a:r>
              <a:t/>
            </a:r>
            <a:endParaRPr sz="1000">
              <a:solidFill>
                <a:srgbClr val="202124"/>
              </a:solidFill>
              <a:latin typeface="Google Sans"/>
              <a:ea typeface="Google Sans"/>
              <a:cs typeface="Google Sans"/>
              <a:sym typeface="Google Sans"/>
            </a:endParaRPr>
          </a:p>
        </p:txBody>
      </p:sp>
      <p:grpSp>
        <p:nvGrpSpPr>
          <p:cNvPr id="2228" name="Google Shape;2228;p234"/>
          <p:cNvGrpSpPr/>
          <p:nvPr/>
        </p:nvGrpSpPr>
        <p:grpSpPr>
          <a:xfrm>
            <a:off x="3443653" y="1515738"/>
            <a:ext cx="147775" cy="132240"/>
            <a:chOff x="6337848" y="1577150"/>
            <a:chExt cx="273253" cy="223718"/>
          </a:xfrm>
        </p:grpSpPr>
        <p:sp>
          <p:nvSpPr>
            <p:cNvPr id="2229" name="Google Shape;2229;p23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3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3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2" name="Google Shape;2232;p234"/>
          <p:cNvGrpSpPr/>
          <p:nvPr/>
        </p:nvGrpSpPr>
        <p:grpSpPr>
          <a:xfrm>
            <a:off x="3443653" y="701663"/>
            <a:ext cx="147775" cy="132240"/>
            <a:chOff x="6337848" y="1577150"/>
            <a:chExt cx="273253" cy="223718"/>
          </a:xfrm>
        </p:grpSpPr>
        <p:sp>
          <p:nvSpPr>
            <p:cNvPr id="2233" name="Google Shape;2233;p23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3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3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234"/>
          <p:cNvGrpSpPr/>
          <p:nvPr/>
        </p:nvGrpSpPr>
        <p:grpSpPr>
          <a:xfrm>
            <a:off x="3426108" y="2329836"/>
            <a:ext cx="182892" cy="146308"/>
            <a:chOff x="981300" y="1412538"/>
            <a:chExt cx="308470" cy="238481"/>
          </a:xfrm>
        </p:grpSpPr>
        <p:sp>
          <p:nvSpPr>
            <p:cNvPr id="2237" name="Google Shape;2237;p23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3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3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0" name="Google Shape;2240;p234"/>
          <p:cNvGrpSpPr/>
          <p:nvPr/>
        </p:nvGrpSpPr>
        <p:grpSpPr>
          <a:xfrm>
            <a:off x="3426108" y="3422148"/>
            <a:ext cx="182892" cy="146308"/>
            <a:chOff x="981300" y="1412538"/>
            <a:chExt cx="308470" cy="238481"/>
          </a:xfrm>
        </p:grpSpPr>
        <p:sp>
          <p:nvSpPr>
            <p:cNvPr id="2241" name="Google Shape;2241;p23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3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3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4" name="Google Shape;2244;p234"/>
          <p:cNvSpPr/>
          <p:nvPr/>
        </p:nvSpPr>
        <p:spPr>
          <a:xfrm>
            <a:off x="3444401" y="4836997"/>
            <a:ext cx="146304" cy="14630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99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45" name="Google Shape;2245;p234"/>
          <p:cNvSpPr/>
          <p:nvPr/>
        </p:nvSpPr>
        <p:spPr>
          <a:xfrm>
            <a:off x="3444505" y="425225"/>
            <a:ext cx="146072" cy="131493"/>
          </a:xfrm>
          <a:custGeom>
            <a:rect b="b" l="l" r="r" t="t"/>
            <a:pathLst>
              <a:path extrusionOk="0" h="209550" w="262013">
                <a:moveTo>
                  <a:pt x="225319" y="0"/>
                </a:moveTo>
                <a:lnTo>
                  <a:pt x="183470" y="31387"/>
                </a:lnTo>
                <a:lnTo>
                  <a:pt x="199087" y="52312"/>
                </a:lnTo>
                <a:lnTo>
                  <a:pt x="220012" y="36846"/>
                </a:lnTo>
                <a:lnTo>
                  <a:pt x="241088" y="20925"/>
                </a:lnTo>
                <a:lnTo>
                  <a:pt x="225319" y="0"/>
                </a:lnTo>
                <a:close/>
                <a:moveTo>
                  <a:pt x="209550" y="91735"/>
                </a:moveTo>
                <a:lnTo>
                  <a:pt x="209550" y="117815"/>
                </a:lnTo>
                <a:lnTo>
                  <a:pt x="262013" y="117815"/>
                </a:lnTo>
                <a:lnTo>
                  <a:pt x="262013" y="91735"/>
                </a:lnTo>
                <a:close/>
                <a:moveTo>
                  <a:pt x="157238" y="60954"/>
                </a:moveTo>
                <a:lnTo>
                  <a:pt x="157238" y="148596"/>
                </a:lnTo>
                <a:lnTo>
                  <a:pt x="159361" y="146473"/>
                </a:lnTo>
                <a:lnTo>
                  <a:pt x="161484" y="144350"/>
                </a:lnTo>
                <a:lnTo>
                  <a:pt x="163455" y="142076"/>
                </a:lnTo>
                <a:lnTo>
                  <a:pt x="165426" y="139649"/>
                </a:lnTo>
                <a:lnTo>
                  <a:pt x="167094" y="137223"/>
                </a:lnTo>
                <a:lnTo>
                  <a:pt x="168762" y="134646"/>
                </a:lnTo>
                <a:lnTo>
                  <a:pt x="170278" y="131916"/>
                </a:lnTo>
                <a:lnTo>
                  <a:pt x="171491" y="129187"/>
                </a:lnTo>
                <a:lnTo>
                  <a:pt x="172704" y="126306"/>
                </a:lnTo>
                <a:lnTo>
                  <a:pt x="173766" y="123425"/>
                </a:lnTo>
                <a:lnTo>
                  <a:pt x="174675" y="120544"/>
                </a:lnTo>
                <a:lnTo>
                  <a:pt x="175433" y="117512"/>
                </a:lnTo>
                <a:lnTo>
                  <a:pt x="176040" y="114328"/>
                </a:lnTo>
                <a:lnTo>
                  <a:pt x="176495" y="111295"/>
                </a:lnTo>
                <a:lnTo>
                  <a:pt x="176798" y="107959"/>
                </a:lnTo>
                <a:lnTo>
                  <a:pt x="176798" y="104775"/>
                </a:lnTo>
                <a:lnTo>
                  <a:pt x="176798" y="101591"/>
                </a:lnTo>
                <a:lnTo>
                  <a:pt x="176495" y="98255"/>
                </a:lnTo>
                <a:lnTo>
                  <a:pt x="176040" y="95222"/>
                </a:lnTo>
                <a:lnTo>
                  <a:pt x="175433" y="92038"/>
                </a:lnTo>
                <a:lnTo>
                  <a:pt x="174675" y="89006"/>
                </a:lnTo>
                <a:lnTo>
                  <a:pt x="173766" y="86125"/>
                </a:lnTo>
                <a:lnTo>
                  <a:pt x="172704" y="83092"/>
                </a:lnTo>
                <a:lnTo>
                  <a:pt x="171491" y="80363"/>
                </a:lnTo>
                <a:lnTo>
                  <a:pt x="170278" y="77634"/>
                </a:lnTo>
                <a:lnTo>
                  <a:pt x="168762" y="74904"/>
                </a:lnTo>
                <a:lnTo>
                  <a:pt x="167094" y="72327"/>
                </a:lnTo>
                <a:lnTo>
                  <a:pt x="165426" y="69901"/>
                </a:lnTo>
                <a:lnTo>
                  <a:pt x="163455" y="67474"/>
                </a:lnTo>
                <a:lnTo>
                  <a:pt x="161484" y="65200"/>
                </a:lnTo>
                <a:lnTo>
                  <a:pt x="159361" y="62926"/>
                </a:lnTo>
                <a:lnTo>
                  <a:pt x="157238" y="60954"/>
                </a:lnTo>
                <a:close/>
                <a:moveTo>
                  <a:pt x="144047" y="26232"/>
                </a:moveTo>
                <a:lnTo>
                  <a:pt x="78543" y="65503"/>
                </a:lnTo>
                <a:lnTo>
                  <a:pt x="26232" y="65503"/>
                </a:lnTo>
                <a:lnTo>
                  <a:pt x="23502" y="65655"/>
                </a:lnTo>
                <a:lnTo>
                  <a:pt x="20925" y="65958"/>
                </a:lnTo>
                <a:lnTo>
                  <a:pt x="18499" y="66716"/>
                </a:lnTo>
                <a:lnTo>
                  <a:pt x="16073" y="67474"/>
                </a:lnTo>
                <a:lnTo>
                  <a:pt x="13798" y="68688"/>
                </a:lnTo>
                <a:lnTo>
                  <a:pt x="11524" y="69901"/>
                </a:lnTo>
                <a:lnTo>
                  <a:pt x="9553" y="71417"/>
                </a:lnTo>
                <a:lnTo>
                  <a:pt x="7733" y="73236"/>
                </a:lnTo>
                <a:lnTo>
                  <a:pt x="6065" y="75056"/>
                </a:lnTo>
                <a:lnTo>
                  <a:pt x="4549" y="77027"/>
                </a:lnTo>
                <a:lnTo>
                  <a:pt x="3184" y="79150"/>
                </a:lnTo>
                <a:lnTo>
                  <a:pt x="2123" y="81576"/>
                </a:lnTo>
                <a:lnTo>
                  <a:pt x="1213" y="83850"/>
                </a:lnTo>
                <a:lnTo>
                  <a:pt x="607" y="86428"/>
                </a:lnTo>
                <a:lnTo>
                  <a:pt x="152" y="89006"/>
                </a:lnTo>
                <a:lnTo>
                  <a:pt x="0" y="91735"/>
                </a:lnTo>
                <a:lnTo>
                  <a:pt x="0" y="117815"/>
                </a:lnTo>
                <a:lnTo>
                  <a:pt x="152" y="120544"/>
                </a:lnTo>
                <a:lnTo>
                  <a:pt x="607" y="123122"/>
                </a:lnTo>
                <a:lnTo>
                  <a:pt x="1213" y="125700"/>
                </a:lnTo>
                <a:lnTo>
                  <a:pt x="2123" y="127974"/>
                </a:lnTo>
                <a:lnTo>
                  <a:pt x="3184" y="130400"/>
                </a:lnTo>
                <a:lnTo>
                  <a:pt x="4549" y="132523"/>
                </a:lnTo>
                <a:lnTo>
                  <a:pt x="6065" y="134494"/>
                </a:lnTo>
                <a:lnTo>
                  <a:pt x="7733" y="136314"/>
                </a:lnTo>
                <a:lnTo>
                  <a:pt x="9553" y="138133"/>
                </a:lnTo>
                <a:lnTo>
                  <a:pt x="11524" y="139649"/>
                </a:lnTo>
                <a:lnTo>
                  <a:pt x="13798" y="140862"/>
                </a:lnTo>
                <a:lnTo>
                  <a:pt x="16073" y="142076"/>
                </a:lnTo>
                <a:lnTo>
                  <a:pt x="18499" y="142834"/>
                </a:lnTo>
                <a:lnTo>
                  <a:pt x="20925" y="143592"/>
                </a:lnTo>
                <a:lnTo>
                  <a:pt x="23502" y="143895"/>
                </a:lnTo>
                <a:lnTo>
                  <a:pt x="26232" y="144047"/>
                </a:lnTo>
                <a:lnTo>
                  <a:pt x="39272" y="144047"/>
                </a:lnTo>
                <a:lnTo>
                  <a:pt x="39272" y="196510"/>
                </a:lnTo>
                <a:lnTo>
                  <a:pt x="65503" y="196510"/>
                </a:lnTo>
                <a:lnTo>
                  <a:pt x="65503" y="144047"/>
                </a:lnTo>
                <a:lnTo>
                  <a:pt x="78543" y="144047"/>
                </a:lnTo>
                <a:lnTo>
                  <a:pt x="144047" y="183318"/>
                </a:lnTo>
                <a:lnTo>
                  <a:pt x="144047" y="26232"/>
                </a:lnTo>
                <a:close/>
                <a:moveTo>
                  <a:pt x="199087" y="157238"/>
                </a:moveTo>
                <a:lnTo>
                  <a:pt x="183470" y="178315"/>
                </a:lnTo>
                <a:lnTo>
                  <a:pt x="204243" y="193781"/>
                </a:lnTo>
                <a:lnTo>
                  <a:pt x="225319" y="209550"/>
                </a:lnTo>
                <a:lnTo>
                  <a:pt x="241088" y="188625"/>
                </a:lnTo>
                <a:lnTo>
                  <a:pt x="199087" y="1572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6" name="Google Shape;2246;p234"/>
          <p:cNvGrpSpPr/>
          <p:nvPr/>
        </p:nvGrpSpPr>
        <p:grpSpPr>
          <a:xfrm>
            <a:off x="3426095" y="4249248"/>
            <a:ext cx="182892" cy="146308"/>
            <a:chOff x="981300" y="1412538"/>
            <a:chExt cx="308470" cy="238481"/>
          </a:xfrm>
        </p:grpSpPr>
        <p:sp>
          <p:nvSpPr>
            <p:cNvPr id="2247" name="Google Shape;2247;p23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3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3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graphicFrame>
        <p:nvGraphicFramePr>
          <p:cNvPr id="2254" name="Google Shape;2254;p235"/>
          <p:cNvGraphicFramePr/>
          <p:nvPr/>
        </p:nvGraphicFramePr>
        <p:xfrm>
          <a:off x="1220475" y="774375"/>
          <a:ext cx="3000000" cy="3000000"/>
        </p:xfrm>
        <a:graphic>
          <a:graphicData uri="http://schemas.openxmlformats.org/drawingml/2006/table">
            <a:tbl>
              <a:tblPr>
                <a:noFill/>
                <a:tableStyleId>{EDA46378-EC6A-4402-AF1B-E0E7D50AD4B7}</a:tableStyleId>
              </a:tblPr>
              <a:tblGrid>
                <a:gridCol w="7028825"/>
                <a:gridCol w="2457750"/>
              </a:tblGrid>
              <a:tr h="4108425">
                <a:tc>
                  <a:txBody>
                    <a:bodyPr/>
                    <a:lstStyle/>
                    <a:p>
                      <a:pPr indent="0" lvl="0" marL="91440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chemeClr val="accent1"/>
                        </a:buClr>
                        <a:buSzPts val="1100"/>
                        <a:buFont typeface="Google Sans"/>
                        <a:buAutoNum type="arabicPeriod"/>
                      </a:pPr>
                      <a:r>
                        <a:rPr b="1" lang="en" sz="1100">
                          <a:solidFill>
                            <a:schemeClr val="accent1"/>
                          </a:solidFill>
                          <a:uFill>
                            <a:noFill/>
                          </a:uFill>
                          <a:latin typeface="Google Sans"/>
                          <a:ea typeface="Google Sans"/>
                          <a:cs typeface="Google Sans"/>
                          <a:sym typeface="Google Sans"/>
                          <a:hlinkClick>
                            <a:extLst>
                              <a:ext uri="{A12FA001-AC4F-418D-AE19-62706E023703}">
                                <ahyp:hlinkClr val="tx"/>
                              </a:ext>
                            </a:extLst>
                          </a:hlinkClick>
                        </a:rPr>
                        <a:t>Source Demand</a:t>
                      </a:r>
                      <a:endParaRPr b="1" sz="1100">
                        <a:solidFill>
                          <a:schemeClr val="accen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Direct + 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 </a:t>
                      </a:r>
                      <a:r>
                        <a:rPr lang="en" sz="1100">
                          <a:solidFill>
                            <a:schemeClr val="lt1"/>
                          </a:solidFill>
                          <a:latin typeface="Google Sans"/>
                          <a:ea typeface="Google Sans"/>
                          <a:cs typeface="Google Sans"/>
                          <a:sym typeface="Google Sans"/>
                        </a:rPr>
                        <a:t>Pipeline, QSOs</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Ahead: </a:t>
                      </a:r>
                      <a:r>
                        <a:rPr lang="en" sz="1100">
                          <a:solidFill>
                            <a:schemeClr val="lt1"/>
                          </a:solidFill>
                          <a:latin typeface="Google Sans"/>
                          <a:ea typeface="Google Sans"/>
                          <a:cs typeface="Google Sans"/>
                          <a:sym typeface="Google Sans"/>
                        </a:rPr>
                        <a:t>Spend, Inquiry Volumes, MQL Volumes &amp; Acceptance Rate, Backlog Pipeline Potential, QSO and Pipeline Contribution %, Forecast</a:t>
                      </a:r>
                      <a:endParaRPr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 </a:t>
                      </a:r>
                      <a:r>
                        <a:rPr lang="en" sz="1100">
                          <a:solidFill>
                            <a:schemeClr val="lt1"/>
                          </a:solidFill>
                          <a:latin typeface="Google Sans"/>
                          <a:ea typeface="Google Sans"/>
                          <a:cs typeface="Google Sans"/>
                          <a:sym typeface="Google Sans"/>
                        </a:rPr>
                        <a:t>Pipeline, Partner Marketing Contribution %</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Ahead: </a:t>
                      </a:r>
                      <a:r>
                        <a:rPr lang="en" sz="1100">
                          <a:solidFill>
                            <a:schemeClr val="lt1"/>
                          </a:solidFill>
                          <a:latin typeface="Google Sans"/>
                          <a:ea typeface="Google Sans"/>
                          <a:cs typeface="Google Sans"/>
                          <a:sym typeface="Google Sans"/>
                        </a:rPr>
                        <a:t>Spend, Stage 0 Opps, Stage 1 Pipeline, Pipe to Spend</a:t>
                      </a:r>
                      <a:endParaRPr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298450" lvl="0" marL="457200" rtl="0" algn="l">
                        <a:lnSpc>
                          <a:spcPct val="100000"/>
                        </a:lnSpc>
                        <a:spcBef>
                          <a:spcPts val="0"/>
                        </a:spcBef>
                        <a:spcAft>
                          <a:spcPts val="0"/>
                        </a:spcAft>
                        <a:buClr>
                          <a:srgbClr val="E84435"/>
                        </a:buClr>
                        <a:buSzPts val="1100"/>
                        <a:buFont typeface="Google Sans"/>
                        <a:buAutoNum type="arabicPeriod"/>
                      </a:pPr>
                      <a:r>
                        <a:rPr b="1" lang="en" sz="1100">
                          <a:solidFill>
                            <a:srgbClr val="E84435"/>
                          </a:solidFill>
                          <a:uFill>
                            <a:noFill/>
                          </a:uFill>
                          <a:latin typeface="Google Sans"/>
                          <a:ea typeface="Google Sans"/>
                          <a:cs typeface="Google Sans"/>
                          <a:sym typeface="Google Sans"/>
                          <a:hlinkClick action="ppaction://hlinksldjump" r:id="rId3">
                            <a:extLst>
                              <a:ext uri="{A12FA001-AC4F-418D-AE19-62706E023703}">
                                <ahyp:hlinkClr val="tx"/>
                              </a:ext>
                            </a:extLst>
                          </a:hlinkClick>
                        </a:rPr>
                        <a:t>Acquire Revenue</a:t>
                      </a:r>
                      <a:endParaRPr b="1" sz="1100">
                        <a:solidFill>
                          <a:srgbClr val="E84435"/>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ction="ppaction://hlinksldjump" r:id="rId4">
                            <a:extLst>
                              <a:ext uri="{A12FA001-AC4F-418D-AE19-62706E023703}">
                                <ahyp:hlinkClr val="tx"/>
                              </a:ext>
                            </a:extLst>
                          </a:hlinkClick>
                        </a:rPr>
                        <a:t>GCP:</a:t>
                      </a:r>
                      <a:endParaRPr b="1"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 </a:t>
                      </a:r>
                      <a:r>
                        <a:rPr lang="en" sz="1100">
                          <a:solidFill>
                            <a:schemeClr val="lt1"/>
                          </a:solidFill>
                          <a:latin typeface="Google Sans"/>
                          <a:ea typeface="Google Sans"/>
                          <a:cs typeface="Google Sans"/>
                          <a:sym typeface="Google Sans"/>
                        </a:rPr>
                        <a:t>In-Year Revenue</a:t>
                      </a:r>
                      <a:endParaRPr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Ahead: </a:t>
                      </a:r>
                      <a:r>
                        <a:rPr lang="en" sz="1100">
                          <a:solidFill>
                            <a:schemeClr val="lt1"/>
                          </a:solidFill>
                          <a:latin typeface="Google Sans"/>
                          <a:ea typeface="Google Sans"/>
                          <a:cs typeface="Google Sans"/>
                          <a:sym typeface="Google Sans"/>
                        </a:rPr>
                        <a:t>Web Activity, Free Trials Starts, 7D Actives, Trial Conversions</a:t>
                      </a:r>
                      <a:endParaRPr sz="1100">
                        <a:solidFill>
                          <a:schemeClr val="lt1"/>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ction="ppaction://hlinksldjump" r:id="rId5">
                            <a:extLst>
                              <a:ext uri="{A12FA001-AC4F-418D-AE19-62706E023703}">
                                <ahyp:hlinkClr val="tx"/>
                              </a:ext>
                            </a:extLst>
                          </a:hlinkClick>
                        </a:rPr>
                        <a:t>GWS: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Looking Back:</a:t>
                      </a:r>
                      <a:r>
                        <a:rPr lang="en" sz="1100">
                          <a:solidFill>
                            <a:schemeClr val="lt1"/>
                          </a:solidFill>
                          <a:latin typeface="Google Sans"/>
                          <a:ea typeface="Google Sans"/>
                          <a:cs typeface="Google Sans"/>
                          <a:sym typeface="Google Sans"/>
                        </a:rPr>
                        <a:t> In-Year Revenue, Seats, ARPU, Churn</a:t>
                      </a:r>
                      <a:endParaRPr sz="1100">
                        <a:solidFill>
                          <a:schemeClr val="lt1"/>
                        </a:solidFill>
                        <a:latin typeface="Google Sans"/>
                        <a:ea typeface="Google Sans"/>
                        <a:cs typeface="Google Sans"/>
                        <a:sym typeface="Google Sans"/>
                      </a:endParaRPr>
                    </a:p>
                    <a:p>
                      <a:pPr indent="0" lvl="0" marL="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rgbClr val="A142F4"/>
                        </a:buClr>
                        <a:buSzPts val="1100"/>
                        <a:buFont typeface="Google Sans"/>
                        <a:buAutoNum type="arabicPeriod"/>
                      </a:pPr>
                      <a:r>
                        <a:rPr b="1" lang="en" sz="1100">
                          <a:solidFill>
                            <a:srgbClr val="A142F4"/>
                          </a:solidFill>
                          <a:uFill>
                            <a:noFill/>
                          </a:uFill>
                          <a:latin typeface="Google Sans"/>
                          <a:ea typeface="Google Sans"/>
                          <a:cs typeface="Google Sans"/>
                          <a:sym typeface="Google Sans"/>
                          <a:hlinkClick>
                            <a:extLst>
                              <a:ext uri="{A12FA001-AC4F-418D-AE19-62706E023703}">
                                <ahyp:hlinkClr val="tx"/>
                              </a:ext>
                            </a:extLst>
                          </a:hlinkClick>
                        </a:rPr>
                        <a:t>Improve Efficiency</a:t>
                      </a:r>
                      <a:endParaRPr b="1" sz="1100">
                        <a:solidFill>
                          <a:schemeClr val="dk2"/>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Operations and Escalations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Lead and Routing Tickets Deep Dive</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latin typeface="Google Sans"/>
                          <a:ea typeface="Google Sans"/>
                          <a:cs typeface="Google Sans"/>
                          <a:sym typeface="Google Sans"/>
                        </a:rPr>
                        <a:t>Regional Escalations and Insights</a:t>
                      </a:r>
                      <a:endParaRPr b="1"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latin typeface="Google Sans"/>
                          <a:ea typeface="Google Sans"/>
                          <a:cs typeface="Google Sans"/>
                          <a:sym typeface="Google Sans"/>
                        </a:rPr>
                        <a:t>Finance</a:t>
                      </a:r>
                      <a:endParaRPr b="1"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3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255" name="Google Shape;2255;p235"/>
          <p:cNvPicPr preferRelativeResize="0"/>
          <p:nvPr/>
        </p:nvPicPr>
        <p:blipFill>
          <a:blip r:embed="rId6">
            <a:alphaModFix/>
          </a:blip>
          <a:stretch>
            <a:fillRect/>
          </a:stretch>
        </p:blipFill>
        <p:spPr>
          <a:xfrm>
            <a:off x="413775" y="1307600"/>
            <a:ext cx="806700" cy="806700"/>
          </a:xfrm>
          <a:prstGeom prst="rect">
            <a:avLst/>
          </a:prstGeom>
          <a:noFill/>
          <a:ln>
            <a:noFill/>
          </a:ln>
        </p:spPr>
      </p:pic>
      <p:grpSp>
        <p:nvGrpSpPr>
          <p:cNvPr id="2256" name="Google Shape;2256;p235"/>
          <p:cNvGrpSpPr/>
          <p:nvPr/>
        </p:nvGrpSpPr>
        <p:grpSpPr>
          <a:xfrm>
            <a:off x="1562279" y="1070727"/>
            <a:ext cx="169308" cy="134902"/>
            <a:chOff x="6337848" y="1577150"/>
            <a:chExt cx="273253" cy="223718"/>
          </a:xfrm>
        </p:grpSpPr>
        <p:sp>
          <p:nvSpPr>
            <p:cNvPr id="2257" name="Google Shape;2257;p235"/>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35"/>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35"/>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0" name="Google Shape;2260;p235"/>
          <p:cNvGrpSpPr/>
          <p:nvPr/>
        </p:nvGrpSpPr>
        <p:grpSpPr>
          <a:xfrm>
            <a:off x="1548235" y="2542989"/>
            <a:ext cx="197420" cy="134908"/>
            <a:chOff x="981300" y="1412538"/>
            <a:chExt cx="308470" cy="238481"/>
          </a:xfrm>
        </p:grpSpPr>
        <p:sp>
          <p:nvSpPr>
            <p:cNvPr id="2261" name="Google Shape;2261;p235"/>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35"/>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35"/>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4" name="Google Shape;2264;p235"/>
          <p:cNvSpPr/>
          <p:nvPr/>
        </p:nvSpPr>
        <p:spPr>
          <a:xfrm>
            <a:off x="1567456" y="372512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65" name="Google Shape;2265;p235"/>
          <p:cNvSpPr txBox="1"/>
          <p:nvPr>
            <p:ph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Table of Contents</a:t>
            </a:r>
            <a:endParaRPr b="1"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209"/>
          <p:cNvSpPr/>
          <p:nvPr/>
        </p:nvSpPr>
        <p:spPr>
          <a:xfrm>
            <a:off x="545200" y="983125"/>
            <a:ext cx="3771600" cy="3782400"/>
          </a:xfrm>
          <a:prstGeom prst="roundRect">
            <a:avLst>
              <a:gd fmla="val 16667" name="adj"/>
            </a:avLst>
          </a:prstGeom>
          <a:solidFill>
            <a:srgbClr val="FFFFFF"/>
          </a:solidFill>
          <a:ln cap="flat" cmpd="sng" w="28575">
            <a:solidFill>
              <a:srgbClr val="EA433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3" name="Google Shape;1723;p209"/>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840">
                <a:solidFill>
                  <a:srgbClr val="202124"/>
                </a:solidFill>
              </a:rPr>
              <a:t>We are beginning to leverage AI In Look Beyond The Horizon</a:t>
            </a:r>
            <a:endParaRPr sz="2560"/>
          </a:p>
        </p:txBody>
      </p:sp>
      <p:pic>
        <p:nvPicPr>
          <p:cNvPr id="1724" name="Google Shape;1724;p209"/>
          <p:cNvPicPr preferRelativeResize="0"/>
          <p:nvPr/>
        </p:nvPicPr>
        <p:blipFill>
          <a:blip r:embed="rId3">
            <a:alphaModFix/>
          </a:blip>
          <a:stretch>
            <a:fillRect/>
          </a:stretch>
        </p:blipFill>
        <p:spPr>
          <a:xfrm>
            <a:off x="1646325" y="1867275"/>
            <a:ext cx="1569351" cy="430075"/>
          </a:xfrm>
          <a:prstGeom prst="rect">
            <a:avLst/>
          </a:prstGeom>
          <a:noFill/>
          <a:ln>
            <a:noFill/>
          </a:ln>
        </p:spPr>
      </p:pic>
      <p:sp>
        <p:nvSpPr>
          <p:cNvPr id="1725" name="Google Shape;1725;p209"/>
          <p:cNvSpPr txBox="1"/>
          <p:nvPr/>
        </p:nvSpPr>
        <p:spPr>
          <a:xfrm>
            <a:off x="4930175" y="2008900"/>
            <a:ext cx="3439800" cy="157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SemiBold"/>
                <a:ea typeface="Google Sans SemiBold"/>
                <a:cs typeface="Google Sans SemiBold"/>
                <a:sym typeface="Google Sans SemiBold"/>
              </a:rPr>
              <a:t>Why are we recording?</a:t>
            </a:r>
            <a:endParaRPr sz="1700">
              <a:solidFill>
                <a:schemeClr val="dk2"/>
              </a:solidFill>
              <a:latin typeface="Google Sans SemiBold"/>
              <a:ea typeface="Google Sans SemiBold"/>
              <a:cs typeface="Google Sans SemiBold"/>
              <a:sym typeface="Google Sans SemiBold"/>
            </a:endParaRPr>
          </a:p>
          <a:p>
            <a:pPr indent="0" lvl="0" marL="0" rtl="0" algn="ctr">
              <a:spcBef>
                <a:spcPts val="0"/>
              </a:spcBef>
              <a:spcAft>
                <a:spcPts val="0"/>
              </a:spcAft>
              <a:buNone/>
            </a:pPr>
            <a:r>
              <a:t/>
            </a:r>
            <a:endParaRPr sz="1700">
              <a:solidFill>
                <a:schemeClr val="dk2"/>
              </a:solidFill>
              <a:latin typeface="Google Sans SemiBold"/>
              <a:ea typeface="Google Sans SemiBold"/>
              <a:cs typeface="Google Sans SemiBold"/>
              <a:sym typeface="Google Sans SemiBold"/>
            </a:endParaRPr>
          </a:p>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We are testing out leveraging AI to write our post meeting recap </a:t>
            </a:r>
            <a:endParaRPr sz="1700">
              <a:solidFill>
                <a:schemeClr val="dk2"/>
              </a:solidFill>
              <a:latin typeface="Google Sans"/>
              <a:ea typeface="Google Sans"/>
              <a:cs typeface="Google Sans"/>
              <a:sym typeface="Google Sans"/>
            </a:endParaRPr>
          </a:p>
          <a:p>
            <a:pPr indent="0" lvl="0" marL="0" rtl="0" algn="ctr">
              <a:spcBef>
                <a:spcPts val="0"/>
              </a:spcBef>
              <a:spcAft>
                <a:spcPts val="0"/>
              </a:spcAft>
              <a:buNone/>
            </a:pPr>
            <a:r>
              <a:t/>
            </a:r>
            <a:endParaRPr sz="1700">
              <a:solidFill>
                <a:schemeClr val="dk2"/>
              </a:solidFill>
              <a:latin typeface="Google Sans"/>
              <a:ea typeface="Google Sans"/>
              <a:cs typeface="Google Sans"/>
              <a:sym typeface="Google Sans"/>
            </a:endParaRPr>
          </a:p>
          <a:p>
            <a:pPr indent="0" lvl="0" marL="0" rtl="0" algn="ctr">
              <a:spcBef>
                <a:spcPts val="0"/>
              </a:spcBef>
              <a:spcAft>
                <a:spcPts val="0"/>
              </a:spcAft>
              <a:buClr>
                <a:schemeClr val="dk1"/>
              </a:buClr>
              <a:buSzPts val="1100"/>
              <a:buFont typeface="Arial"/>
              <a:buNone/>
            </a:pPr>
            <a:r>
              <a:rPr lang="en" sz="1700">
                <a:solidFill>
                  <a:schemeClr val="dk2"/>
                </a:solidFill>
                <a:latin typeface="Google Sans"/>
                <a:ea typeface="Google Sans"/>
                <a:cs typeface="Google Sans"/>
                <a:sym typeface="Google Sans"/>
              </a:rPr>
              <a:t>In the future, we will look to incorporate AI tools into preparing the LBTH brief</a:t>
            </a:r>
            <a:endParaRPr sz="1700">
              <a:solidFill>
                <a:schemeClr val="dk2"/>
              </a:solidFill>
              <a:latin typeface="Google Sans"/>
              <a:ea typeface="Google Sans"/>
              <a:cs typeface="Google Sans"/>
              <a:sym typeface="Google Sans"/>
            </a:endParaRPr>
          </a:p>
        </p:txBody>
      </p:sp>
      <p:sp>
        <p:nvSpPr>
          <p:cNvPr id="1726" name="Google Shape;1726;p209"/>
          <p:cNvSpPr txBox="1"/>
          <p:nvPr/>
        </p:nvSpPr>
        <p:spPr>
          <a:xfrm>
            <a:off x="711100" y="2747075"/>
            <a:ext cx="3439800" cy="228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We will record Look Beyond The Horizon meeting transcripts beginning </a:t>
            </a:r>
            <a:r>
              <a:rPr b="1" i="1" lang="en" sz="1700">
                <a:solidFill>
                  <a:schemeClr val="dk2"/>
                </a:solidFill>
                <a:highlight>
                  <a:srgbClr val="FFFF00"/>
                </a:highlight>
                <a:latin typeface="Google Sans"/>
                <a:ea typeface="Google Sans"/>
                <a:cs typeface="Google Sans"/>
                <a:sym typeface="Google Sans"/>
              </a:rPr>
              <a:t>this session</a:t>
            </a:r>
            <a:r>
              <a:rPr lang="en" sz="1700">
                <a:solidFill>
                  <a:schemeClr val="dk2"/>
                </a:solidFill>
                <a:latin typeface="Google Sans"/>
                <a:ea typeface="Google Sans"/>
                <a:cs typeface="Google Sans"/>
                <a:sym typeface="Google Sans"/>
              </a:rPr>
              <a:t>, April 17th</a:t>
            </a:r>
            <a:endParaRPr sz="1700">
              <a:solidFill>
                <a:schemeClr val="dk2"/>
              </a:solidFill>
              <a:latin typeface="Google Sans"/>
              <a:ea typeface="Google Sans"/>
              <a:cs typeface="Google Sans"/>
              <a:sym typeface="Google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23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271" name="Google Shape;2271;p236"/>
          <p:cNvGrpSpPr/>
          <p:nvPr/>
        </p:nvGrpSpPr>
        <p:grpSpPr>
          <a:xfrm>
            <a:off x="985688" y="204788"/>
            <a:ext cx="147775" cy="132240"/>
            <a:chOff x="6337848" y="1577150"/>
            <a:chExt cx="273253" cy="223718"/>
          </a:xfrm>
        </p:grpSpPr>
        <p:sp>
          <p:nvSpPr>
            <p:cNvPr id="2272" name="Google Shape;2272;p236"/>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36"/>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36"/>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5" name="Google Shape;2275;p236"/>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Performance</a:t>
            </a:r>
            <a:r>
              <a:rPr b="1" lang="en" sz="1600"/>
              <a:t> - </a:t>
            </a:r>
            <a:r>
              <a:rPr b="1" lang="en" sz="1600"/>
              <a:t>GCP &amp; GWS: </a:t>
            </a:r>
            <a:r>
              <a:rPr b="1" lang="en" sz="1600"/>
              <a:t>Looking Ba</a:t>
            </a:r>
            <a:r>
              <a:rPr b="1" lang="en" sz="1600"/>
              <a:t>ck</a:t>
            </a:r>
            <a:r>
              <a:rPr b="1" lang="en" sz="1600"/>
              <a:t> </a:t>
            </a:r>
            <a:endParaRPr b="1" sz="1600"/>
          </a:p>
        </p:txBody>
      </p:sp>
      <p:sp>
        <p:nvSpPr>
          <p:cNvPr id="2276" name="Google Shape;2276;p236"/>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is each region doing well and what could they improve?</a:t>
            </a:r>
            <a:endParaRPr i="1" sz="1100">
              <a:solidFill>
                <a:schemeClr val="lt2"/>
              </a:solidFill>
              <a:latin typeface="Google Sans"/>
              <a:ea typeface="Google Sans"/>
              <a:cs typeface="Google Sans"/>
              <a:sym typeface="Google Sans"/>
            </a:endParaRPr>
          </a:p>
        </p:txBody>
      </p:sp>
      <p:sp>
        <p:nvSpPr>
          <p:cNvPr id="2277" name="Google Shape;2277;p23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2278" name="Google Shape;2278;p236"/>
          <p:cNvGraphicFramePr/>
          <p:nvPr/>
        </p:nvGraphicFramePr>
        <p:xfrm>
          <a:off x="409100" y="1005840"/>
          <a:ext cx="3000000" cy="3000000"/>
        </p:xfrm>
        <a:graphic>
          <a:graphicData uri="http://schemas.openxmlformats.org/drawingml/2006/table">
            <a:tbl>
              <a:tblPr>
                <a:noFill/>
                <a:tableStyleId>{E621E615-8664-40BB-82A3-241909D540A3}</a:tableStyleId>
              </a:tblPr>
              <a:tblGrid>
                <a:gridCol w="1319850"/>
                <a:gridCol w="871400"/>
                <a:gridCol w="382850"/>
                <a:gridCol w="820600"/>
                <a:gridCol w="382850"/>
                <a:gridCol w="810700"/>
                <a:gridCol w="410225"/>
                <a:gridCol w="830350"/>
                <a:gridCol w="373175"/>
                <a:gridCol w="789175"/>
                <a:gridCol w="414075"/>
                <a:gridCol w="872650"/>
                <a:gridCol w="412825"/>
              </a:tblGrid>
              <a:tr h="223000">
                <a:tc>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rgbClr val="D5D5D5"/>
                    </a:solidFill>
                  </a:tcPr>
                </a:tc>
                <a:tc hMerge="1"/>
              </a:tr>
              <a:tr h="2872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Metrics as of 2/28</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QTD (Pacing%)</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 (Pacing %)</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4285F4"/>
                      </a:solidFill>
                      <a:prstDash val="solid"/>
                      <a:round/>
                      <a:headEnd len="sm" w="sm" type="none"/>
                      <a:tailEnd len="sm" w="sm" type="none"/>
                    </a:lnB>
                  </a:tcPr>
                </a:tc>
              </a:tr>
              <a:tr h="1605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a:t>
                      </a:r>
                      <a:endParaRPr b="1" sz="900">
                        <a:latin typeface="Google Sans"/>
                        <a:ea typeface="Google Sans"/>
                        <a:cs typeface="Google Sans"/>
                        <a:sym typeface="Google Sans"/>
                      </a:endParaRPr>
                    </a:p>
                  </a:txBody>
                  <a:tcPr marT="19050" marB="19050" marR="28575" marL="28575" anchor="b">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1.3K </a:t>
                      </a:r>
                      <a:r>
                        <a:rPr b="1" lang="en" sz="800">
                          <a:solidFill>
                            <a:schemeClr val="accent3"/>
                          </a:solidFill>
                          <a:latin typeface="Google Sans"/>
                          <a:ea typeface="Google Sans"/>
                          <a:cs typeface="Google Sans"/>
                          <a:sym typeface="Google Sans"/>
                        </a:rPr>
                        <a:t>(80%)</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.4K </a:t>
                      </a:r>
                      <a:r>
                        <a:rPr b="1" lang="en" sz="800">
                          <a:solidFill>
                            <a:schemeClr val="accent4"/>
                          </a:solidFill>
                          <a:latin typeface="Google Sans"/>
                          <a:ea typeface="Google Sans"/>
                          <a:cs typeface="Google Sans"/>
                          <a:sym typeface="Google Sans"/>
                        </a:rPr>
                        <a:t>(113%)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1.9K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.8K </a:t>
                      </a:r>
                      <a:r>
                        <a:rPr b="1" lang="en" sz="800">
                          <a:solidFill>
                            <a:schemeClr val="accent2"/>
                          </a:solidFill>
                          <a:latin typeface="Google Sans"/>
                          <a:ea typeface="Google Sans"/>
                          <a:cs typeface="Google Sans"/>
                          <a:sym typeface="Google Sans"/>
                        </a:rPr>
                        <a:t>(71%)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4.5K </a:t>
                      </a:r>
                      <a:r>
                        <a:rPr b="1" lang="en" sz="800">
                          <a:solidFill>
                            <a:schemeClr val="accent2"/>
                          </a:solidFill>
                          <a:latin typeface="Google Sans"/>
                          <a:ea typeface="Google Sans"/>
                          <a:cs typeface="Google Sans"/>
                          <a:sym typeface="Google Sans"/>
                        </a:rPr>
                        <a:t>(87%)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BDC1C6"/>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$1.6B </a:t>
                      </a:r>
                      <a:r>
                        <a:rPr b="1" lang="en" sz="800">
                          <a:solidFill>
                            <a:schemeClr val="accent4"/>
                          </a:solidFill>
                          <a:latin typeface="Google Sans"/>
                          <a:ea typeface="Google Sans"/>
                          <a:cs typeface="Google Sans"/>
                          <a:sym typeface="Google Sans"/>
                        </a:rPr>
                        <a:t>(202%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298%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$.11B </a:t>
                      </a:r>
                      <a:r>
                        <a:rPr b="1" lang="en" sz="800">
                          <a:solidFill>
                            <a:schemeClr val="accent4"/>
                          </a:solidFill>
                          <a:latin typeface="Google Sans"/>
                          <a:ea typeface="Google Sans"/>
                          <a:cs typeface="Google Sans"/>
                          <a:sym typeface="Google Sans"/>
                        </a:rPr>
                        <a:t>(232%)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$.78B </a:t>
                      </a:r>
                      <a:r>
                        <a:rPr b="1" lang="en" sz="800">
                          <a:solidFill>
                            <a:schemeClr val="accent4"/>
                          </a:solidFill>
                          <a:latin typeface="Google Sans"/>
                          <a:ea typeface="Google Sans"/>
                          <a:cs typeface="Google Sans"/>
                          <a:sym typeface="Google Sans"/>
                        </a:rPr>
                        <a:t>(136%)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$.48B</a:t>
                      </a:r>
                      <a:r>
                        <a:rPr b="1" lang="en" sz="800">
                          <a:solidFill>
                            <a:schemeClr val="accent4"/>
                          </a:solidFill>
                          <a:latin typeface="Google Sans"/>
                          <a:ea typeface="Google Sans"/>
                          <a:cs typeface="Google Sans"/>
                          <a:sym typeface="Google Sans"/>
                        </a:rPr>
                        <a:t> (214%)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2"/>
                          </a:solidFill>
                          <a:latin typeface="Google Sans"/>
                          <a:ea typeface="Google Sans"/>
                          <a:cs typeface="Google Sans"/>
                          <a:sym typeface="Google Sans"/>
                        </a:rPr>
                        <a:t> (75%)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$3.0B</a:t>
                      </a:r>
                      <a:r>
                        <a:rPr b="1" lang="en" sz="800">
                          <a:solidFill>
                            <a:schemeClr val="accent4"/>
                          </a:solidFill>
                          <a:latin typeface="Google Sans"/>
                          <a:ea typeface="Google Sans"/>
                          <a:cs typeface="Google Sans"/>
                          <a:sym typeface="Google Sans"/>
                        </a:rPr>
                        <a:t> (178%)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BDC1C6"/>
                      </a:solidFill>
                      <a:prstDash val="solid"/>
                      <a:round/>
                      <a:headEnd len="sm" w="sm" type="none"/>
                      <a:tailEnd len="sm" w="sm" type="none"/>
                    </a:lnT>
                    <a:lnB cap="flat" cmpd="sng" w="6925">
                      <a:solidFill>
                        <a:srgbClr val="202124"/>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a:t>
                      </a:r>
                      <a:r>
                        <a:rPr lang="en" sz="800">
                          <a:latin typeface="Google Sans"/>
                          <a:ea typeface="Google Sans"/>
                          <a:cs typeface="Google Sans"/>
                          <a:sym typeface="Google Sans"/>
                        </a:rPr>
                        <a: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1.1K </a:t>
                      </a:r>
                      <a:r>
                        <a:rPr b="1" lang="en" sz="800">
                          <a:solidFill>
                            <a:schemeClr val="accent2"/>
                          </a:solidFill>
                          <a:latin typeface="Google Sans"/>
                          <a:ea typeface="Google Sans"/>
                          <a:cs typeface="Google Sans"/>
                          <a:sym typeface="Google Sans"/>
                        </a:rPr>
                        <a:t>(52%)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(50%)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.3K </a:t>
                      </a:r>
                      <a:r>
                        <a:rPr b="1" lang="en" sz="800">
                          <a:solidFill>
                            <a:schemeClr val="accent2"/>
                          </a:solidFill>
                          <a:latin typeface="Google Sans"/>
                          <a:ea typeface="Google Sans"/>
                          <a:cs typeface="Google Sans"/>
                          <a:sym typeface="Google Sans"/>
                        </a:rPr>
                        <a:t>(51%)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(35%)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rowSpan="4">
                  <a:txBody>
                    <a:bodyPr/>
                    <a:lstStyle/>
                    <a:p>
                      <a:pPr indent="0" lvl="0" marL="0" rtl="0" algn="l">
                        <a:spcBef>
                          <a:spcPts val="0"/>
                        </a:spcBef>
                        <a:spcAft>
                          <a:spcPts val="0"/>
                        </a:spcAft>
                        <a:buNone/>
                      </a:pPr>
                      <a:r>
                        <a:t/>
                      </a:r>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rowSpan="4" h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1.5K </a:t>
                      </a:r>
                      <a:r>
                        <a:rPr b="1" lang="en" sz="800">
                          <a:solidFill>
                            <a:schemeClr val="accent2"/>
                          </a:solidFill>
                          <a:latin typeface="Google Sans"/>
                          <a:ea typeface="Google Sans"/>
                          <a:cs typeface="Google Sans"/>
                          <a:sym typeface="Google Sans"/>
                        </a:rPr>
                        <a:t>(50%)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Startup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$.07B </a:t>
                      </a:r>
                      <a:r>
                        <a:rPr b="1" lang="en" sz="800">
                          <a:solidFill>
                            <a:schemeClr val="accent2"/>
                          </a:solidFill>
                          <a:latin typeface="Google Sans"/>
                          <a:ea typeface="Google Sans"/>
                          <a:cs typeface="Google Sans"/>
                          <a:sym typeface="Google Sans"/>
                        </a:rPr>
                        <a:t>(53%)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$.003B </a:t>
                      </a:r>
                      <a:r>
                        <a:rPr b="1" lang="en" sz="800">
                          <a:solidFill>
                            <a:schemeClr val="accent2"/>
                          </a:solidFill>
                          <a:latin typeface="Google Sans"/>
                          <a:ea typeface="Google Sans"/>
                          <a:cs typeface="Google Sans"/>
                          <a:sym typeface="Google Sans"/>
                        </a:rPr>
                        <a:t>(41%)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2"/>
                          </a:solidFill>
                          <a:latin typeface="Google Sans"/>
                          <a:ea typeface="Google Sans"/>
                          <a:cs typeface="Google Sans"/>
                          <a:sym typeface="Google Sans"/>
                        </a:rPr>
                        <a:t>(43%)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$.004B </a:t>
                      </a:r>
                      <a:r>
                        <a:rPr b="1" lang="en" sz="800">
                          <a:solidFill>
                            <a:schemeClr val="accent2"/>
                          </a:solidFill>
                          <a:latin typeface="Google Sans"/>
                          <a:ea typeface="Google Sans"/>
                          <a:cs typeface="Google Sans"/>
                          <a:sym typeface="Google Sans"/>
                        </a:rPr>
                        <a:t>(34%)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$.09B </a:t>
                      </a:r>
                      <a:r>
                        <a:rPr b="1" lang="en" sz="800">
                          <a:solidFill>
                            <a:schemeClr val="accent2"/>
                          </a:solidFill>
                          <a:latin typeface="Google Sans"/>
                          <a:ea typeface="Google Sans"/>
                          <a:cs typeface="Google Sans"/>
                          <a:sym typeface="Google Sans"/>
                        </a:rPr>
                        <a:t>(49%)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1.2K </a:t>
                      </a:r>
                      <a:r>
                        <a:rPr b="1" lang="en" sz="800">
                          <a:solidFill>
                            <a:schemeClr val="accent4"/>
                          </a:solidFill>
                          <a:latin typeface="Google Sans"/>
                          <a:ea typeface="Google Sans"/>
                          <a:cs typeface="Google Sans"/>
                          <a:sym typeface="Google Sans"/>
                        </a:rPr>
                        <a:t>(137%)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212%</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.7K </a:t>
                      </a:r>
                      <a:r>
                        <a:rPr b="1" lang="en" sz="800">
                          <a:solidFill>
                            <a:schemeClr val="accent4"/>
                          </a:solidFill>
                          <a:latin typeface="Google Sans"/>
                          <a:ea typeface="Google Sans"/>
                          <a:cs typeface="Google Sans"/>
                          <a:sym typeface="Google Sans"/>
                        </a:rPr>
                        <a:t>(103%)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1.4K</a:t>
                      </a:r>
                      <a:r>
                        <a:rPr b="1" lang="en" sz="800">
                          <a:solidFill>
                            <a:schemeClr val="accent2"/>
                          </a:solidFill>
                          <a:latin typeface="Google Sans"/>
                          <a:ea typeface="Google Sans"/>
                          <a:cs typeface="Google Sans"/>
                          <a:sym typeface="Google Sans"/>
                        </a:rPr>
                        <a:t> (87%)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1.0K </a:t>
                      </a:r>
                      <a:r>
                        <a:rPr b="1" lang="en" sz="800">
                          <a:solidFill>
                            <a:schemeClr val="accent3"/>
                          </a:solidFill>
                          <a:latin typeface="Google Sans"/>
                          <a:ea typeface="Google Sans"/>
                          <a:cs typeface="Google Sans"/>
                          <a:sym typeface="Google Sans"/>
                        </a:rPr>
                        <a:t>(91%)</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gridSpan="2" vMerge="1"/>
                <a:tc hMerge="1" v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4.3K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223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$.05B</a:t>
                      </a:r>
                      <a:r>
                        <a:rPr b="1" lang="en" sz="800">
                          <a:solidFill>
                            <a:schemeClr val="accent4"/>
                          </a:solidFill>
                          <a:latin typeface="Google Sans"/>
                          <a:ea typeface="Google Sans"/>
                          <a:cs typeface="Google Sans"/>
                          <a:sym typeface="Google Sans"/>
                        </a:rPr>
                        <a:t> (127%)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$.01B </a:t>
                      </a:r>
                      <a:r>
                        <a:rPr b="1" lang="en" sz="800">
                          <a:solidFill>
                            <a:schemeClr val="accent2"/>
                          </a:solidFill>
                          <a:latin typeface="Google Sans"/>
                          <a:ea typeface="Google Sans"/>
                          <a:cs typeface="Google Sans"/>
                          <a:sym typeface="Google Sans"/>
                        </a:rPr>
                        <a:t>(70%)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$.06B </a:t>
                      </a:r>
                      <a:r>
                        <a:rPr b="1" lang="en" sz="800">
                          <a:solidFill>
                            <a:schemeClr val="accent3"/>
                          </a:solidFill>
                          <a:latin typeface="Google Sans"/>
                          <a:ea typeface="Google Sans"/>
                          <a:cs typeface="Google Sans"/>
                          <a:sym typeface="Google Sans"/>
                        </a:rPr>
                        <a:t>(94%)</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4"/>
                          </a:solidFill>
                          <a:latin typeface="Google Sans"/>
                          <a:ea typeface="Google Sans"/>
                          <a:cs typeface="Google Sans"/>
                          <a:sym typeface="Google Sans"/>
                        </a:rPr>
                        <a:t> (124%)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gridSpan="2" vMerge="1"/>
                <a:tc hMerge="1" vMerge="1"/>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$.16B </a:t>
                      </a:r>
                      <a:r>
                        <a:rPr b="1" lang="en" sz="800">
                          <a:solidFill>
                            <a:schemeClr val="accent4"/>
                          </a:solidFill>
                          <a:latin typeface="Google Sans"/>
                          <a:ea typeface="Google Sans"/>
                          <a:cs typeface="Google Sans"/>
                          <a:sym typeface="Google Sans"/>
                        </a:rPr>
                        <a:t>(105%)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91%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$.08B </a:t>
                      </a:r>
                      <a:r>
                        <a:rPr b="1" lang="en" sz="800">
                          <a:solidFill>
                            <a:schemeClr val="accent2"/>
                          </a:solidFill>
                          <a:latin typeface="Google Sans"/>
                          <a:ea typeface="Google Sans"/>
                          <a:cs typeface="Google Sans"/>
                          <a:sym typeface="Google Sans"/>
                        </a:rPr>
                        <a:t>(40%)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$.03B</a:t>
                      </a:r>
                      <a:r>
                        <a:rPr b="1" lang="en" sz="800">
                          <a:solidFill>
                            <a:schemeClr val="accent2"/>
                          </a:solidFill>
                          <a:latin typeface="Google Sans"/>
                          <a:ea typeface="Google Sans"/>
                          <a:cs typeface="Google Sans"/>
                          <a:sym typeface="Google Sans"/>
                        </a:rPr>
                        <a:t> (67%)</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$.22B </a:t>
                      </a:r>
                      <a:r>
                        <a:rPr b="1" lang="en" sz="800">
                          <a:solidFill>
                            <a:schemeClr val="accent4"/>
                          </a:solidFill>
                          <a:latin typeface="Google Sans"/>
                          <a:ea typeface="Google Sans"/>
                          <a:cs typeface="Google Sans"/>
                          <a:sym typeface="Google Sans"/>
                        </a:rPr>
                        <a:t>(159%)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349%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$.09B </a:t>
                      </a:r>
                      <a:r>
                        <a:rPr b="1" lang="en" sz="800">
                          <a:solidFill>
                            <a:schemeClr val="accent2"/>
                          </a:solidFill>
                          <a:latin typeface="Google Sans"/>
                          <a:ea typeface="Google Sans"/>
                          <a:cs typeface="Google Sans"/>
                          <a:sym typeface="Google Sans"/>
                        </a:rPr>
                        <a:t>(89%)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$.001B </a:t>
                      </a:r>
                      <a:r>
                        <a:rPr b="1" lang="en" sz="800">
                          <a:solidFill>
                            <a:schemeClr val="accent2"/>
                          </a:solidFill>
                          <a:latin typeface="Google Sans"/>
                          <a:ea typeface="Google Sans"/>
                          <a:cs typeface="Google Sans"/>
                          <a:sym typeface="Google Sans"/>
                        </a:rPr>
                        <a:t>(19%)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$.43B </a:t>
                      </a:r>
                      <a:r>
                        <a:rPr b="1" lang="en" sz="800">
                          <a:solidFill>
                            <a:schemeClr val="accent2"/>
                          </a:solidFill>
                          <a:latin typeface="Google Sans"/>
                          <a:ea typeface="Google Sans"/>
                          <a:cs typeface="Google Sans"/>
                          <a:sym typeface="Google Sans"/>
                        </a:rPr>
                        <a:t>(85%)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r>
                        <a:rPr b="1" lang="en" sz="800">
                          <a:latin typeface="Google Sans"/>
                          <a:ea typeface="Google Sans"/>
                          <a:cs typeface="Google Sans"/>
                          <a:sym typeface="Google Sans"/>
                        </a:rPr>
                        <a:t> Direct+Partner QSO</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4.0K </a:t>
                      </a:r>
                      <a:r>
                        <a:rPr b="1" lang="en" sz="800">
                          <a:solidFill>
                            <a:schemeClr val="accent2"/>
                          </a:solidFill>
                          <a:latin typeface="Google Sans"/>
                          <a:ea typeface="Google Sans"/>
                          <a:cs typeface="Google Sans"/>
                          <a:sym typeface="Google Sans"/>
                        </a:rPr>
                        <a:t>(80%)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94%</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1.7K</a:t>
                      </a:r>
                      <a:r>
                        <a:rPr b="1" lang="en" sz="800">
                          <a:solidFill>
                            <a:schemeClr val="accent4"/>
                          </a:solidFill>
                          <a:latin typeface="Google Sans"/>
                          <a:ea typeface="Google Sans"/>
                          <a:cs typeface="Google Sans"/>
                          <a:sym typeface="Google Sans"/>
                        </a:rPr>
                        <a:t> (100%)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61%</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4.3K </a:t>
                      </a:r>
                      <a:r>
                        <a:rPr b="1" lang="en" sz="800">
                          <a:solidFill>
                            <a:schemeClr val="accent3"/>
                          </a:solidFill>
                          <a:latin typeface="Google Sans"/>
                          <a:ea typeface="Google Sans"/>
                          <a:cs typeface="Google Sans"/>
                          <a:sym typeface="Google Sans"/>
                        </a:rPr>
                        <a:t>(91%)</a:t>
                      </a:r>
                      <a:endParaRPr b="1" sz="800">
                        <a:solidFill>
                          <a:schemeClr val="accent3"/>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2.5K </a:t>
                      </a:r>
                      <a:r>
                        <a:rPr b="1" lang="en" sz="800">
                          <a:solidFill>
                            <a:schemeClr val="accent2"/>
                          </a:solidFill>
                          <a:latin typeface="Google Sans"/>
                          <a:ea typeface="Google Sans"/>
                          <a:cs typeface="Google Sans"/>
                          <a:sym typeface="Google Sans"/>
                        </a:rPr>
                        <a:t>(83%)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20%</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(68%)</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-16%</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12.6K </a:t>
                      </a:r>
                      <a:r>
                        <a:rPr b="1" lang="en" sz="800">
                          <a:solidFill>
                            <a:schemeClr val="accent2"/>
                          </a:solidFill>
                          <a:latin typeface="Google Sans"/>
                          <a:ea typeface="Google Sans"/>
                          <a:cs typeface="Google Sans"/>
                          <a:sym typeface="Google Sans"/>
                        </a:rPr>
                        <a:t>(86%)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52%</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 Direct + 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$1.8B </a:t>
                      </a:r>
                      <a:r>
                        <a:rPr b="1" lang="en" sz="800">
                          <a:solidFill>
                            <a:schemeClr val="accent4"/>
                          </a:solidFill>
                          <a:latin typeface="Google Sans"/>
                          <a:ea typeface="Google Sans"/>
                          <a:cs typeface="Google Sans"/>
                          <a:sym typeface="Google Sans"/>
                        </a:rPr>
                        <a:t>(154%)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202%</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$.15B </a:t>
                      </a:r>
                      <a:r>
                        <a:rPr b="1" lang="en" sz="800">
                          <a:solidFill>
                            <a:schemeClr val="accent4"/>
                          </a:solidFill>
                          <a:latin typeface="Google Sans"/>
                          <a:ea typeface="Google Sans"/>
                          <a:cs typeface="Google Sans"/>
                          <a:sym typeface="Google Sans"/>
                        </a:rPr>
                        <a:t>(129%)</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197%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$1.1B</a:t>
                      </a:r>
                      <a:r>
                        <a:rPr b="1" lang="en" sz="800">
                          <a:solidFill>
                            <a:schemeClr val="accent4"/>
                          </a:solidFill>
                          <a:latin typeface="Google Sans"/>
                          <a:ea typeface="Google Sans"/>
                          <a:cs typeface="Google Sans"/>
                          <a:sym typeface="Google Sans"/>
                        </a:rPr>
                        <a:t> (133%)</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141%</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$.62B</a:t>
                      </a:r>
                      <a:r>
                        <a:rPr b="1" lang="en" sz="800">
                          <a:solidFill>
                            <a:schemeClr val="accent4"/>
                          </a:solidFill>
                          <a:latin typeface="Google Sans"/>
                          <a:ea typeface="Google Sans"/>
                          <a:cs typeface="Google Sans"/>
                          <a:sym typeface="Google Sans"/>
                        </a:rPr>
                        <a:t> (166%)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199%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$.04B</a:t>
                      </a:r>
                      <a:r>
                        <a:rPr b="1" lang="en" sz="800">
                          <a:solidFill>
                            <a:schemeClr val="accent2"/>
                          </a:solidFill>
                          <a:latin typeface="Google Sans"/>
                          <a:ea typeface="Google Sans"/>
                          <a:cs typeface="Google Sans"/>
                          <a:sym typeface="Google Sans"/>
                        </a:rPr>
                        <a:t> (71%)</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48%</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$3.7B </a:t>
                      </a:r>
                      <a:r>
                        <a:rPr b="1" lang="en" sz="800">
                          <a:solidFill>
                            <a:schemeClr val="accent4"/>
                          </a:solidFill>
                          <a:latin typeface="Google Sans"/>
                          <a:ea typeface="Google Sans"/>
                          <a:cs typeface="Google Sans"/>
                          <a:sym typeface="Google Sans"/>
                        </a:rPr>
                        <a:t>(146%)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177%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4285F4"/>
                      </a:solidFill>
                      <a:prstDash val="solid"/>
                      <a:round/>
                      <a:headEnd len="sm" w="sm" type="none"/>
                      <a:tailEnd len="sm" w="sm" type="none"/>
                    </a:lnB>
                    <a:solidFill>
                      <a:schemeClr val="lt2"/>
                    </a:solidFill>
                  </a:tcPr>
                </a:tc>
              </a:tr>
              <a:tr h="1605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a:t>
                      </a:r>
                      <a:endParaRPr b="1" sz="900">
                        <a:latin typeface="Google Sans"/>
                        <a:ea typeface="Google Sans"/>
                        <a:cs typeface="Google Sans"/>
                        <a:sym typeface="Google Sans"/>
                      </a:endParaRPr>
                    </a:p>
                  </a:txBody>
                  <a:tcPr marT="19050" marB="19050" marR="28575" marL="28575" anchor="b">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.2K</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a:t>
                      </a:r>
                      <a:r>
                        <a:rPr b="1" lang="en" sz="800">
                          <a:solidFill>
                            <a:schemeClr val="accent2"/>
                          </a:solidFill>
                          <a:latin typeface="Google Sans"/>
                          <a:ea typeface="Google Sans"/>
                          <a:cs typeface="Google Sans"/>
                          <a:sym typeface="Google Sans"/>
                        </a:rPr>
                        <a:t> (59%)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CCCCCC"/>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Direct Named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4"/>
                          </a:solidFill>
                          <a:latin typeface="Google Sans"/>
                          <a:ea typeface="Google Sans"/>
                          <a:cs typeface="Google Sans"/>
                          <a:sym typeface="Google Sans"/>
                        </a:rPr>
                        <a:t> (107%)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4"/>
                          </a:solidFill>
                          <a:latin typeface="Google Sans"/>
                          <a:ea typeface="Google Sans"/>
                          <a:cs typeface="Google Sans"/>
                          <a:sym typeface="Google Sans"/>
                        </a:rPr>
                        <a:t>(120%)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 </a:t>
                      </a:r>
                      <a:r>
                        <a:rPr b="1" lang="en" sz="800">
                          <a:solidFill>
                            <a:schemeClr val="accent4"/>
                          </a:solidFill>
                          <a:latin typeface="Google Sans"/>
                          <a:ea typeface="Google Sans"/>
                          <a:cs typeface="Google Sans"/>
                          <a:sym typeface="Google Sans"/>
                        </a:rPr>
                        <a:t>(101%)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a:t>
                      </a:r>
                      <a:r>
                        <a:rPr b="1" lang="en" sz="800">
                          <a:solidFill>
                            <a:schemeClr val="accent2"/>
                          </a:solidFill>
                          <a:latin typeface="Google Sans"/>
                          <a:ea typeface="Google Sans"/>
                          <a:cs typeface="Google Sans"/>
                          <a:sym typeface="Google Sans"/>
                        </a:rPr>
                        <a:t> (60%)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$.01B</a:t>
                      </a:r>
                      <a:r>
                        <a:rPr b="1" lang="en" sz="800">
                          <a:solidFill>
                            <a:schemeClr val="accent4"/>
                          </a:solidFill>
                          <a:latin typeface="Google Sans"/>
                          <a:ea typeface="Google Sans"/>
                          <a:cs typeface="Google Sans"/>
                          <a:sym typeface="Google Sans"/>
                        </a:rPr>
                        <a:t> (115%)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$.12B </a:t>
                      </a:r>
                      <a:r>
                        <a:rPr b="1" lang="en" sz="800">
                          <a:solidFill>
                            <a:schemeClr val="accent4"/>
                          </a:solidFill>
                          <a:latin typeface="Google Sans"/>
                          <a:ea typeface="Google Sans"/>
                          <a:cs typeface="Google Sans"/>
                          <a:sym typeface="Google Sans"/>
                        </a:rPr>
                        <a:t>(96%)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Direct QSOs</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a:t>
                      </a:r>
                      <a:r>
                        <a:rPr b="1" lang="en" sz="800">
                          <a:solidFill>
                            <a:schemeClr val="accent2"/>
                          </a:solidFill>
                          <a:latin typeface="Google Sans"/>
                          <a:ea typeface="Google Sans"/>
                          <a:cs typeface="Google Sans"/>
                          <a:sym typeface="Google Sans"/>
                        </a:rPr>
                        <a:t> (59%)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a:t>
                      </a:r>
                      <a:r>
                        <a:rPr b="1" lang="en" sz="800">
                          <a:solidFill>
                            <a:schemeClr val="accent2"/>
                          </a:solidFill>
                          <a:latin typeface="Google Sans"/>
                          <a:ea typeface="Google Sans"/>
                          <a:cs typeface="Google Sans"/>
                          <a:sym typeface="Google Sans"/>
                        </a:rPr>
                        <a:t> (60%)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.2K</a:t>
                      </a:r>
                      <a:r>
                        <a:rPr b="1" lang="en" sz="800">
                          <a:solidFill>
                            <a:schemeClr val="accent2"/>
                          </a:solidFill>
                          <a:latin typeface="Google Sans"/>
                          <a:ea typeface="Google Sans"/>
                          <a:cs typeface="Google Sans"/>
                          <a:sym typeface="Google Sans"/>
                        </a:rPr>
                        <a:t> (76%)</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(59%)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.04K </a:t>
                      </a:r>
                      <a:r>
                        <a:rPr b="1" lang="en" sz="800">
                          <a:solidFill>
                            <a:schemeClr val="accent2"/>
                          </a:solidFill>
                          <a:latin typeface="Google Sans"/>
                          <a:ea typeface="Google Sans"/>
                          <a:cs typeface="Google Sans"/>
                          <a:sym typeface="Google Sans"/>
                        </a:rPr>
                        <a:t>(65%)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.5K </a:t>
                      </a:r>
                      <a:r>
                        <a:rPr b="1" lang="en" sz="800">
                          <a:solidFill>
                            <a:schemeClr val="accent2"/>
                          </a:solidFill>
                          <a:latin typeface="Google Sans"/>
                          <a:ea typeface="Google Sans"/>
                          <a:cs typeface="Google Sans"/>
                          <a:sym typeface="Google Sans"/>
                        </a:rPr>
                        <a:t>(64%)</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Direct Pipe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 </a:t>
                      </a:r>
                      <a:r>
                        <a:rPr b="1" lang="en" sz="800">
                          <a:solidFill>
                            <a:schemeClr val="accent4"/>
                          </a:solidFill>
                          <a:latin typeface="Google Sans"/>
                          <a:ea typeface="Google Sans"/>
                          <a:cs typeface="Google Sans"/>
                          <a:sym typeface="Google Sans"/>
                        </a:rPr>
                        <a:t>(107%)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4"/>
                          </a:solidFill>
                          <a:latin typeface="Google Sans"/>
                          <a:ea typeface="Google Sans"/>
                          <a:cs typeface="Google Sans"/>
                          <a:sym typeface="Google Sans"/>
                        </a:rPr>
                        <a:t>(120%)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76%</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 </a:t>
                      </a:r>
                      <a:r>
                        <a:rPr b="1" lang="en" sz="800">
                          <a:solidFill>
                            <a:schemeClr val="accent4"/>
                          </a:solidFill>
                          <a:latin typeface="Google Sans"/>
                          <a:ea typeface="Google Sans"/>
                          <a:cs typeface="Google Sans"/>
                          <a:sym typeface="Google Sans"/>
                        </a:rPr>
                        <a:t>(101%)</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 </a:t>
                      </a:r>
                      <a:r>
                        <a:rPr b="1" lang="en" sz="800">
                          <a:solidFill>
                            <a:schemeClr val="accent2"/>
                          </a:solidFill>
                          <a:latin typeface="Google Sans"/>
                          <a:ea typeface="Google Sans"/>
                          <a:cs typeface="Google Sans"/>
                          <a:sym typeface="Google Sans"/>
                        </a:rPr>
                        <a:t>(60%)</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-9%</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$.01B </a:t>
                      </a:r>
                      <a:r>
                        <a:rPr b="1" lang="en" sz="800">
                          <a:solidFill>
                            <a:schemeClr val="accent4"/>
                          </a:solidFill>
                          <a:latin typeface="Google Sans"/>
                          <a:ea typeface="Google Sans"/>
                          <a:cs typeface="Google Sans"/>
                          <a:sym typeface="Google Sans"/>
                        </a:rPr>
                        <a:t>(115%)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$.12B</a:t>
                      </a:r>
                      <a:r>
                        <a:rPr b="1" lang="en" sz="800">
                          <a:solidFill>
                            <a:schemeClr val="accent4"/>
                          </a:solidFill>
                          <a:latin typeface="Google Sans"/>
                          <a:ea typeface="Google Sans"/>
                          <a:cs typeface="Google Sans"/>
                          <a:sym typeface="Google Sans"/>
                        </a:rPr>
                        <a:t> (96%)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Partner Pipeline</a:t>
                      </a:r>
                      <a:endParaRPr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$.02B</a:t>
                      </a:r>
                      <a:r>
                        <a:rPr b="1" lang="en" sz="800">
                          <a:solidFill>
                            <a:schemeClr val="accent2"/>
                          </a:solidFill>
                          <a:latin typeface="Google Sans"/>
                          <a:ea typeface="Google Sans"/>
                          <a:cs typeface="Google Sans"/>
                          <a:sym typeface="Google Sans"/>
                        </a:rPr>
                        <a:t> (69%)</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$.06B </a:t>
                      </a:r>
                      <a:r>
                        <a:rPr b="1" lang="en" sz="800">
                          <a:solidFill>
                            <a:schemeClr val="accent4"/>
                          </a:solidFill>
                          <a:latin typeface="Google Sans"/>
                          <a:ea typeface="Google Sans"/>
                          <a:cs typeface="Google Sans"/>
                          <a:sym typeface="Google Sans"/>
                        </a:rPr>
                        <a:t>(114%)</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104%</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$.04B</a:t>
                      </a:r>
                      <a:r>
                        <a:rPr b="1" lang="en" sz="800">
                          <a:solidFill>
                            <a:schemeClr val="accent4"/>
                          </a:solidFill>
                          <a:latin typeface="Google Sans"/>
                          <a:ea typeface="Google Sans"/>
                          <a:cs typeface="Google Sans"/>
                          <a:sym typeface="Google Sans"/>
                        </a:rPr>
                        <a:t> (180%)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321%</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$.05B </a:t>
                      </a:r>
                      <a:r>
                        <a:rPr b="1" lang="en" sz="800">
                          <a:solidFill>
                            <a:schemeClr val="accent4"/>
                          </a:solidFill>
                          <a:latin typeface="Google Sans"/>
                          <a:ea typeface="Google Sans"/>
                          <a:cs typeface="Google Sans"/>
                          <a:sym typeface="Google Sans"/>
                        </a:rPr>
                        <a:t>(95%)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$.001B</a:t>
                      </a:r>
                      <a:r>
                        <a:rPr b="1" lang="en" sz="800">
                          <a:solidFill>
                            <a:schemeClr val="accent2"/>
                          </a:solidFill>
                          <a:latin typeface="Google Sans"/>
                          <a:ea typeface="Google Sans"/>
                          <a:cs typeface="Google Sans"/>
                          <a:sym typeface="Google Sans"/>
                        </a:rPr>
                        <a:t> (28%)</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-80%</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$.18B </a:t>
                      </a:r>
                      <a:r>
                        <a:rPr b="1" lang="en" sz="800">
                          <a:solidFill>
                            <a:schemeClr val="accent4"/>
                          </a:solidFill>
                          <a:latin typeface="Google Sans"/>
                          <a:ea typeface="Google Sans"/>
                          <a:cs typeface="Google Sans"/>
                          <a:sym typeface="Google Sans"/>
                        </a:rPr>
                        <a:t>(106%)</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77%</a:t>
                      </a:r>
                      <a:endParaRPr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202124"/>
                      </a:solidFill>
                      <a:prstDash val="solid"/>
                      <a:round/>
                      <a:headEnd len="sm" w="sm" type="none"/>
                      <a:tailEnd len="sm" w="sm" type="none"/>
                    </a:lnB>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QSO</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.4K</a:t>
                      </a:r>
                      <a:r>
                        <a:rPr b="1" lang="en" sz="800">
                          <a:solidFill>
                            <a:schemeClr val="accent4"/>
                          </a:solidFill>
                          <a:latin typeface="Google Sans"/>
                          <a:ea typeface="Google Sans"/>
                          <a:cs typeface="Google Sans"/>
                          <a:sym typeface="Google Sans"/>
                        </a:rPr>
                        <a:t> (115%)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40%</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.9K</a:t>
                      </a:r>
                      <a:r>
                        <a:rPr b="1" lang="en" sz="800">
                          <a:solidFill>
                            <a:schemeClr val="accent2"/>
                          </a:solidFill>
                          <a:latin typeface="Google Sans"/>
                          <a:ea typeface="Google Sans"/>
                          <a:cs typeface="Google Sans"/>
                          <a:sym typeface="Google Sans"/>
                        </a:rPr>
                        <a:t> (85%)</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8%</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.5K</a:t>
                      </a:r>
                      <a:r>
                        <a:rPr b="1" lang="en" sz="800">
                          <a:solidFill>
                            <a:schemeClr val="accent4"/>
                          </a:solidFill>
                          <a:latin typeface="Google Sans"/>
                          <a:ea typeface="Google Sans"/>
                          <a:cs typeface="Google Sans"/>
                          <a:sym typeface="Google Sans"/>
                        </a:rPr>
                        <a:t> (98%)</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1.2K</a:t>
                      </a:r>
                      <a:r>
                        <a:rPr b="1" lang="en" sz="800">
                          <a:solidFill>
                            <a:schemeClr val="accent4"/>
                          </a:solidFill>
                          <a:latin typeface="Google Sans"/>
                          <a:ea typeface="Google Sans"/>
                          <a:cs typeface="Google Sans"/>
                          <a:sym typeface="Google Sans"/>
                        </a:rPr>
                        <a:t> (112%)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.1K </a:t>
                      </a:r>
                      <a:r>
                        <a:rPr b="1" lang="en" sz="800">
                          <a:solidFill>
                            <a:schemeClr val="accent2"/>
                          </a:solidFill>
                          <a:latin typeface="Google Sans"/>
                          <a:ea typeface="Google Sans"/>
                          <a:cs typeface="Google Sans"/>
                          <a:sym typeface="Google Sans"/>
                        </a:rPr>
                        <a:t>(83%)</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-13%</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3.0K </a:t>
                      </a:r>
                      <a:r>
                        <a:rPr b="1" lang="en" sz="800">
                          <a:solidFill>
                            <a:schemeClr val="accent4"/>
                          </a:solidFill>
                          <a:latin typeface="Google Sans"/>
                          <a:ea typeface="Google Sans"/>
                          <a:cs typeface="Google Sans"/>
                          <a:sym typeface="Google Sans"/>
                        </a:rPr>
                        <a:t>(100%)</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7%</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202124"/>
                      </a:solidFill>
                      <a:prstDash val="solid"/>
                      <a:round/>
                      <a:headEnd len="sm" w="sm" type="none"/>
                      <a:tailEnd len="sm" w="sm" type="none"/>
                    </a:lnT>
                    <a:lnB cap="flat" cmpd="sng" w="6925">
                      <a:solidFill>
                        <a:srgbClr val="CCCCCC"/>
                      </a:solidFill>
                      <a:prstDash val="solid"/>
                      <a:round/>
                      <a:headEnd len="sm" w="sm" type="none"/>
                      <a:tailEnd len="sm" w="sm" type="none"/>
                    </a:lnB>
                    <a:solidFill>
                      <a:schemeClr val="lt2"/>
                    </a:solidFill>
                  </a:tcPr>
                </a:tc>
              </a:tr>
              <a:tr h="1605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GWS Direct+Partner Pipe</a:t>
                      </a:r>
                      <a:endParaRPr b="1" sz="800">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202124"/>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$.06B </a:t>
                      </a:r>
                      <a:r>
                        <a:rPr b="1" lang="en" sz="800">
                          <a:solidFill>
                            <a:schemeClr val="accent2"/>
                          </a:solidFill>
                          <a:latin typeface="Google Sans"/>
                          <a:ea typeface="Google Sans"/>
                          <a:cs typeface="Google Sans"/>
                          <a:sym typeface="Google Sans"/>
                        </a:rPr>
                        <a:t>(88%)</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162%</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$.07B </a:t>
                      </a:r>
                      <a:r>
                        <a:rPr b="1" lang="en" sz="800">
                          <a:solidFill>
                            <a:schemeClr val="accent4"/>
                          </a:solidFill>
                          <a:latin typeface="Google Sans"/>
                          <a:ea typeface="Google Sans"/>
                          <a:cs typeface="Google Sans"/>
                          <a:sym typeface="Google Sans"/>
                        </a:rPr>
                        <a:t>(115%)</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98%</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$.08B </a:t>
                      </a:r>
                      <a:r>
                        <a:rPr b="1" lang="en" sz="800">
                          <a:solidFill>
                            <a:schemeClr val="accent4"/>
                          </a:solidFill>
                          <a:latin typeface="Google Sans"/>
                          <a:ea typeface="Google Sans"/>
                          <a:cs typeface="Google Sans"/>
                          <a:sym typeface="Google Sans"/>
                        </a:rPr>
                        <a:t>(132%)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89%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$.07B </a:t>
                      </a:r>
                      <a:r>
                        <a:rPr b="1" lang="en" sz="800">
                          <a:solidFill>
                            <a:schemeClr val="accent2"/>
                          </a:solidFill>
                          <a:latin typeface="Google Sans"/>
                          <a:ea typeface="Google Sans"/>
                          <a:cs typeface="Google Sans"/>
                          <a:sym typeface="Google Sans"/>
                        </a:rPr>
                        <a:t>(82%)</a:t>
                      </a:r>
                      <a:endParaRPr b="1" sz="800">
                        <a:solidFill>
                          <a:schemeClr val="accent2"/>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3%</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$.01B </a:t>
                      </a:r>
                      <a:r>
                        <a:rPr b="1" lang="en" sz="800">
                          <a:solidFill>
                            <a:schemeClr val="accent4"/>
                          </a:solidFill>
                          <a:latin typeface="Google Sans"/>
                          <a:ea typeface="Google Sans"/>
                          <a:cs typeface="Google Sans"/>
                          <a:sym typeface="Google Sans"/>
                        </a:rPr>
                        <a:t>(97%)</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-25%</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$.29B</a:t>
                      </a:r>
                      <a:r>
                        <a:rPr b="1" lang="en" sz="800">
                          <a:solidFill>
                            <a:schemeClr val="accent4"/>
                          </a:solidFill>
                          <a:latin typeface="Google Sans"/>
                          <a:ea typeface="Google Sans"/>
                          <a:cs typeface="Google Sans"/>
                          <a:sym typeface="Google Sans"/>
                        </a:rPr>
                        <a:t> (102%)</a:t>
                      </a:r>
                      <a:endParaRPr b="1" sz="800">
                        <a:solidFill>
                          <a:schemeClr val="accent4"/>
                        </a:solidFill>
                        <a:latin typeface="Google Sans"/>
                        <a:ea typeface="Google Sans"/>
                        <a:cs typeface="Google Sans"/>
                        <a:sym typeface="Google Sans"/>
                      </a:endParaRPr>
                    </a:p>
                  </a:txBody>
                  <a:tcPr marT="19050" marB="19050" marR="28575" marL="28575" anchor="b">
                    <a:lnL cap="flat" cmpd="sng" w="6925">
                      <a:solidFill>
                        <a:srgbClr val="202124"/>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59%</a:t>
                      </a:r>
                      <a:endParaRPr b="1" sz="800">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202124"/>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000000"/>
                      </a:solidFill>
                      <a:prstDash val="solid"/>
                      <a:round/>
                      <a:headEnd len="sm" w="sm" type="none"/>
                      <a:tailEnd len="sm" w="sm" type="none"/>
                    </a:lnB>
                    <a:solidFill>
                      <a:schemeClr val="lt2"/>
                    </a:solidFill>
                  </a:tcPr>
                </a:tc>
              </a:tr>
            </a:tbl>
          </a:graphicData>
        </a:graphic>
      </p:graphicFrame>
      <p:sp>
        <p:nvSpPr>
          <p:cNvPr id="2279" name="Google Shape;2279;p236"/>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23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285" name="Google Shape;2285;p237"/>
          <p:cNvGrpSpPr/>
          <p:nvPr/>
        </p:nvGrpSpPr>
        <p:grpSpPr>
          <a:xfrm>
            <a:off x="985688" y="204788"/>
            <a:ext cx="147775" cy="132240"/>
            <a:chOff x="6337848" y="1577150"/>
            <a:chExt cx="273253" cy="223718"/>
          </a:xfrm>
        </p:grpSpPr>
        <p:sp>
          <p:nvSpPr>
            <p:cNvPr id="2286" name="Google Shape;2286;p237"/>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37"/>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37"/>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9" name="Google Shape;2289;p237"/>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Direct Source Demand Performance</a:t>
            </a:r>
            <a:r>
              <a:rPr b="1" lang="en" sz="1600"/>
              <a:t> - </a:t>
            </a:r>
            <a:r>
              <a:rPr b="1" lang="en" sz="1600"/>
              <a:t>Looking Ahead</a:t>
            </a:r>
            <a:r>
              <a:rPr b="1" lang="en" sz="1600"/>
              <a:t> </a:t>
            </a:r>
            <a:endParaRPr b="1" sz="1600"/>
          </a:p>
        </p:txBody>
      </p:sp>
      <p:sp>
        <p:nvSpPr>
          <p:cNvPr id="2290" name="Google Shape;2290;p237"/>
          <p:cNvSpPr/>
          <p:nvPr/>
        </p:nvSpPr>
        <p:spPr>
          <a:xfrm>
            <a:off x="409100" y="700600"/>
            <a:ext cx="86907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is being done to ensure we reach our targets? Are we aware of external factors that may surprise us? (Including PubSec as a region)</a:t>
            </a:r>
            <a:endParaRPr i="1" sz="1100">
              <a:solidFill>
                <a:schemeClr val="lt2"/>
              </a:solidFill>
              <a:latin typeface="Google Sans"/>
              <a:ea typeface="Google Sans"/>
              <a:cs typeface="Google Sans"/>
              <a:sym typeface="Google Sans"/>
            </a:endParaRPr>
          </a:p>
        </p:txBody>
      </p:sp>
      <p:graphicFrame>
        <p:nvGraphicFramePr>
          <p:cNvPr id="2291" name="Google Shape;2291;p237"/>
          <p:cNvGraphicFramePr/>
          <p:nvPr/>
        </p:nvGraphicFramePr>
        <p:xfrm>
          <a:off x="422300" y="1362500"/>
          <a:ext cx="3000000" cy="3000000"/>
        </p:xfrm>
        <a:graphic>
          <a:graphicData uri="http://schemas.openxmlformats.org/drawingml/2006/table">
            <a:tbl>
              <a:tblPr>
                <a:noFill/>
                <a:tableStyleId>{E621E615-8664-40BB-82A3-241909D540A3}</a:tableStyleId>
              </a:tblPr>
              <a:tblGrid>
                <a:gridCol w="1665875"/>
                <a:gridCol w="584300"/>
                <a:gridCol w="584300"/>
                <a:gridCol w="584300"/>
                <a:gridCol w="584300"/>
                <a:gridCol w="584300"/>
                <a:gridCol w="584300"/>
                <a:gridCol w="584300"/>
                <a:gridCol w="584300"/>
                <a:gridCol w="584300"/>
                <a:gridCol w="584300"/>
                <a:gridCol w="584300"/>
                <a:gridCol w="584300"/>
              </a:tblGrid>
              <a:tr h="283325">
                <a:tc>
                  <a:txBody>
                    <a:bodyPr/>
                    <a:lstStyle/>
                    <a:p>
                      <a:pPr indent="0" lvl="0" marL="0" rtl="0" algn="l">
                        <a:spcBef>
                          <a:spcPts val="0"/>
                        </a:spcBef>
                        <a:spcAft>
                          <a:spcPts val="0"/>
                        </a:spcAft>
                        <a:buNone/>
                      </a:pPr>
                      <a:r>
                        <a:t/>
                      </a:r>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r>
              <a:tr h="2254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2/26</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QTD</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r>
              <a:tr h="2254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(Direct)</a:t>
                      </a:r>
                      <a:endParaRPr b="1" sz="900">
                        <a:latin typeface="Google Sans"/>
                        <a:ea typeface="Google Sans"/>
                        <a:cs typeface="Google Sans"/>
                        <a:sym typeface="Google Sans"/>
                      </a:endParaRPr>
                    </a:p>
                  </a:txBody>
                  <a:tcPr marT="19050" marB="19050" marR="28575" marL="28575" anchor="b">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Inquiry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148.4K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67%</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18.5K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-34%</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69.6K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31%</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62.3K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14%</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315.3K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36%</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46.5K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22%</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5.9K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-37%</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16.6K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-26%</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12.9K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2%</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84.8K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-1%</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-6%</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81%</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B483B"/>
                          </a:solidFill>
                          <a:latin typeface="Google Sans"/>
                          <a:ea typeface="Google Sans"/>
                          <a:cs typeface="Google Sans"/>
                          <a:sym typeface="Google Sans"/>
                        </a:rPr>
                        <a:t>-4%</a:t>
                      </a:r>
                      <a:endParaRPr b="1" sz="800">
                        <a:solidFill>
                          <a:srgbClr val="EB483B"/>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-8%</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-25%</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-8%</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-8%</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29%</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31%</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r>
              <a:tr h="2254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(Direct)</a:t>
                      </a:r>
                      <a:endParaRPr b="1" sz="900">
                        <a:latin typeface="Google Sans"/>
                        <a:ea typeface="Google Sans"/>
                        <a:cs typeface="Google Sans"/>
                        <a:sym typeface="Google Sans"/>
                      </a:endParaRPr>
                    </a:p>
                  </a:txBody>
                  <a:tcPr marT="19050" marB="19050" marR="28575" marL="28575" anchor="b">
                    <a:lnL cap="flat" cmpd="sng" w="6925">
                      <a:solidFill>
                        <a:srgbClr val="4285F4"/>
                      </a:solidFill>
                      <a:prstDash val="solid"/>
                      <a:round/>
                      <a:headEnd len="sm" w="sm" type="none"/>
                      <a:tailEnd len="sm" w="sm" type="none"/>
                    </a:lnL>
                    <a:lnR cap="flat" cmpd="sng" w="6925">
                      <a:solidFill>
                        <a:srgbClr val="4285F4"/>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Inquiry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23.8K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122%</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149%</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5.0K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109%</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5.4K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39%</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81%</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39.3K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106%</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Volumes</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6.0K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107%</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2.6K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0.9K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51%</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13.8K</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28%</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MQL Acceptance %</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-10%</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-43%</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10%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63%</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-25%</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4A853"/>
                          </a:solidFill>
                          <a:latin typeface="Google Sans"/>
                          <a:ea typeface="Google Sans"/>
                          <a:cs typeface="Google Sans"/>
                          <a:sym typeface="Google Sans"/>
                        </a:rPr>
                        <a:t>0%</a:t>
                      </a:r>
                      <a:endParaRPr b="1" sz="800">
                        <a:solidFill>
                          <a:srgbClr val="34A853"/>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76%</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EA4335"/>
                          </a:solidFill>
                          <a:latin typeface="Google Sans"/>
                          <a:ea typeface="Google Sans"/>
                          <a:cs typeface="Google Sans"/>
                          <a:sym typeface="Google Sans"/>
                        </a:rPr>
                        <a:t>-14%</a:t>
                      </a:r>
                      <a:endParaRPr b="1" sz="800">
                        <a:solidFill>
                          <a:srgbClr val="EA4335"/>
                        </a:solidFill>
                        <a:latin typeface="Google Sans"/>
                        <a:ea typeface="Google Sans"/>
                        <a:cs typeface="Google Sans"/>
                        <a:sym typeface="Google Sans"/>
                      </a:endParaRPr>
                    </a:p>
                  </a:txBody>
                  <a:tcPr marT="19050" marB="19050" marR="28575" marL="28575" anchor="b">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225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 Pipe</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37%</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202124"/>
                      </a:solidFill>
                      <a:prstDash val="solid"/>
                      <a:round/>
                      <a:headEnd len="sm" w="sm" type="none"/>
                      <a:tailEnd len="sm" w="sm" type="none"/>
                    </a:lnB>
                  </a:tcPr>
                </a:tc>
                <a:tc hMerge="1"/>
              </a:tr>
            </a:tbl>
          </a:graphicData>
        </a:graphic>
      </p:graphicFrame>
      <p:sp>
        <p:nvSpPr>
          <p:cNvPr id="2292" name="Google Shape;2292;p237"/>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293" name="Google Shape;2293;p237"/>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23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299" name="Google Shape;2299;p238"/>
          <p:cNvGrpSpPr/>
          <p:nvPr/>
        </p:nvGrpSpPr>
        <p:grpSpPr>
          <a:xfrm>
            <a:off x="985688" y="204788"/>
            <a:ext cx="147775" cy="132240"/>
            <a:chOff x="6337848" y="1577150"/>
            <a:chExt cx="273253" cy="223718"/>
          </a:xfrm>
        </p:grpSpPr>
        <p:sp>
          <p:nvSpPr>
            <p:cNvPr id="2300" name="Google Shape;2300;p238"/>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38"/>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38"/>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3" name="Google Shape;2303;p238"/>
          <p:cNvSpPr txBox="1"/>
          <p:nvPr/>
        </p:nvSpPr>
        <p:spPr>
          <a:xfrm>
            <a:off x="2875075" y="491245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2304" name="Google Shape;2304;p238"/>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Source Demand Performance</a:t>
            </a:r>
            <a:r>
              <a:rPr b="1" lang="en" sz="1600"/>
              <a:t> - </a:t>
            </a:r>
            <a:r>
              <a:rPr b="1" lang="en" sz="1600"/>
              <a:t>Looking Ba</a:t>
            </a:r>
            <a:r>
              <a:rPr b="1" lang="en" sz="1600"/>
              <a:t>ck</a:t>
            </a:r>
            <a:r>
              <a:rPr b="1" lang="en" sz="1600"/>
              <a:t> </a:t>
            </a:r>
            <a:endParaRPr b="1" sz="1600"/>
          </a:p>
        </p:txBody>
      </p:sp>
      <p:sp>
        <p:nvSpPr>
          <p:cNvPr id="2305" name="Google Shape;2305;p238"/>
          <p:cNvSpPr/>
          <p:nvPr/>
        </p:nvSpPr>
        <p:spPr>
          <a:xfrm>
            <a:off x="409100" y="700600"/>
            <a:ext cx="82338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Back </a:t>
            </a:r>
            <a:r>
              <a:rPr lang="en" sz="1000">
                <a:solidFill>
                  <a:schemeClr val="lt2"/>
                </a:solidFill>
                <a:latin typeface="Google Sans"/>
                <a:ea typeface="Google Sans"/>
                <a:cs typeface="Google Sans"/>
                <a:sym typeface="Google Sans"/>
              </a:rPr>
              <a:t>- How is each region performing against OKRs? What are the specific issues causing sub-green performance? What actions have been taken to course correct and are they showing impact? Are there certain best practices around the world we share with other regions to help improve performance? </a:t>
            </a:r>
            <a:endParaRPr i="1" sz="1100">
              <a:solidFill>
                <a:schemeClr val="lt2"/>
              </a:solidFill>
              <a:latin typeface="Google Sans"/>
              <a:ea typeface="Google Sans"/>
              <a:cs typeface="Google Sans"/>
              <a:sym typeface="Google Sans"/>
            </a:endParaRPr>
          </a:p>
        </p:txBody>
      </p:sp>
      <p:sp>
        <p:nvSpPr>
          <p:cNvPr id="2306" name="Google Shape;2306;p238"/>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2307" name="Google Shape;2307;p238"/>
          <p:cNvSpPr/>
          <p:nvPr/>
        </p:nvSpPr>
        <p:spPr>
          <a:xfrm>
            <a:off x="428784" y="1541000"/>
            <a:ext cx="4065600" cy="15318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4"/>
                </a:solidFill>
                <a:latin typeface="Google Sans"/>
                <a:ea typeface="Google Sans"/>
                <a:cs typeface="Google Sans"/>
                <a:sym typeface="Google Sans"/>
              </a:rPr>
              <a:t>     GCP Bullish Indicators:</a:t>
            </a:r>
            <a:r>
              <a:rPr b="1" lang="en" sz="900">
                <a:solidFill>
                  <a:schemeClr val="dk1"/>
                </a:solidFill>
                <a:latin typeface="Google Sans"/>
                <a:ea typeface="Google Sans"/>
                <a:cs typeface="Google Sans"/>
                <a:sym typeface="Google Sans"/>
              </a:rPr>
              <a:t> </a:t>
            </a:r>
            <a:endParaRPr b="1"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+66% growth in # of Highly Engaged Accounts</a:t>
            </a:r>
            <a:r>
              <a:rPr lang="en" sz="900">
                <a:solidFill>
                  <a:schemeClr val="dk1"/>
                </a:solidFill>
                <a:latin typeface="Google Sans"/>
                <a:ea typeface="Google Sans"/>
                <a:cs typeface="Google Sans"/>
                <a:sym typeface="Google Sans"/>
              </a:rPr>
              <a:t>: </a:t>
            </a:r>
            <a:endParaRPr sz="900">
              <a:solidFill>
                <a:schemeClr val="dk1"/>
              </a:solidFill>
              <a:latin typeface="Google Sans"/>
              <a:ea typeface="Google Sans"/>
              <a:cs typeface="Google Sans"/>
              <a:sym typeface="Google Sans"/>
            </a:endParaRPr>
          </a:p>
          <a:p>
            <a:pPr indent="0" lvl="0" marL="457200" rtl="0" algn="l">
              <a:lnSpc>
                <a:spcPct val="120000"/>
              </a:lnSpc>
              <a:spcBef>
                <a:spcPts val="50"/>
              </a:spcBef>
              <a:spcAft>
                <a:spcPts val="0"/>
              </a:spcAft>
              <a:buNone/>
            </a:pPr>
            <a:r>
              <a:rPr lang="en" sz="900">
                <a:solidFill>
                  <a:schemeClr val="dk1"/>
                </a:solidFill>
                <a:latin typeface="Google Sans"/>
                <a:ea typeface="Google Sans"/>
                <a:cs typeface="Google Sans"/>
                <a:sym typeface="Google Sans"/>
              </a:rPr>
              <a:t>ENT +80%, Select +43%, Corp +43% YoY</a:t>
            </a:r>
            <a:endParaRPr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Positive QSO and Pipeline p</a:t>
            </a:r>
            <a:r>
              <a:rPr b="1" lang="en" sz="900">
                <a:solidFill>
                  <a:schemeClr val="dk1"/>
                </a:solidFill>
                <a:latin typeface="Google Sans"/>
                <a:ea typeface="Google Sans"/>
                <a:cs typeface="Google Sans"/>
                <a:sym typeface="Google Sans"/>
              </a:rPr>
              <a:t>acing models: </a:t>
            </a:r>
            <a:r>
              <a:rPr lang="en" sz="900">
                <a:solidFill>
                  <a:schemeClr val="dk1"/>
                </a:solidFill>
                <a:latin typeface="Google Sans"/>
                <a:ea typeface="Google Sans"/>
                <a:cs typeface="Google Sans"/>
                <a:sym typeface="Google Sans"/>
              </a:rPr>
              <a:t>87% QSO pacing and 178% pipeline pacing for Direct; 85% pipeline pacing for Partner</a:t>
            </a:r>
            <a:endParaRPr sz="900">
              <a:solidFill>
                <a:schemeClr val="dk1"/>
              </a:solidFill>
              <a:latin typeface="Google Sans"/>
              <a:ea typeface="Google Sans"/>
              <a:cs typeface="Google Sans"/>
              <a:sym typeface="Google Sans"/>
            </a:endParaRPr>
          </a:p>
          <a:p>
            <a:pPr indent="-285750" lvl="0" marL="457200" marR="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Strong top of funnel health: </a:t>
            </a:r>
            <a:r>
              <a:rPr lang="en" sz="900">
                <a:solidFill>
                  <a:schemeClr val="dk1"/>
                </a:solidFill>
                <a:latin typeface="Google Sans"/>
                <a:ea typeface="Google Sans"/>
                <a:cs typeface="Google Sans"/>
                <a:sym typeface="Google Sans"/>
              </a:rPr>
              <a:t>INQ volumes +36% in GCP Direct (growth in all regions except LATAM -34%); QSO GCP YTD pacing 86% globally, (&gt;100% in all regions except LATAM 100%)</a:t>
            </a:r>
            <a:endParaRPr sz="900">
              <a:solidFill>
                <a:schemeClr val="dk1"/>
              </a:solidFill>
              <a:latin typeface="Google Sans"/>
              <a:ea typeface="Google Sans"/>
              <a:cs typeface="Google Sans"/>
              <a:sym typeface="Google Sans"/>
            </a:endParaRPr>
          </a:p>
          <a:p>
            <a:pPr indent="0" lvl="0" marL="0" rtl="0" algn="l">
              <a:lnSpc>
                <a:spcPct val="120000"/>
              </a:lnSpc>
              <a:spcBef>
                <a:spcPts val="50"/>
              </a:spcBef>
              <a:spcAft>
                <a:spcPts val="50"/>
              </a:spcAft>
              <a:buNone/>
            </a:pPr>
            <a:r>
              <a:t/>
            </a:r>
            <a:endParaRPr sz="900">
              <a:solidFill>
                <a:schemeClr val="dk1"/>
              </a:solidFill>
              <a:latin typeface="Google Sans"/>
              <a:ea typeface="Google Sans"/>
              <a:cs typeface="Google Sans"/>
              <a:sym typeface="Google Sans"/>
            </a:endParaRPr>
          </a:p>
        </p:txBody>
      </p:sp>
      <p:sp>
        <p:nvSpPr>
          <p:cNvPr id="2308" name="Google Shape;2308;p238"/>
          <p:cNvSpPr/>
          <p:nvPr/>
        </p:nvSpPr>
        <p:spPr>
          <a:xfrm>
            <a:off x="426934" y="3165000"/>
            <a:ext cx="4065600" cy="15318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3"/>
                </a:solidFill>
                <a:latin typeface="Google Sans"/>
                <a:ea typeface="Google Sans"/>
                <a:cs typeface="Google Sans"/>
                <a:sym typeface="Google Sans"/>
              </a:rPr>
              <a:t>     </a:t>
            </a:r>
            <a:r>
              <a:rPr b="1" lang="en" sz="900">
                <a:solidFill>
                  <a:schemeClr val="accent3"/>
                </a:solidFill>
                <a:latin typeface="Google Sans"/>
                <a:ea typeface="Google Sans"/>
                <a:cs typeface="Google Sans"/>
                <a:sym typeface="Google Sans"/>
              </a:rPr>
              <a:t>GCP Bearish Indicators: </a:t>
            </a:r>
            <a:endParaRPr b="1" sz="900">
              <a:solidFill>
                <a:schemeClr val="accent3"/>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JAPAC Select % HE Accounts down; -57% APAC, -25% JAPAN</a:t>
            </a:r>
            <a:r>
              <a:rPr lang="en" sz="900">
                <a:solidFill>
                  <a:schemeClr val="dk1"/>
                </a:solidFill>
                <a:latin typeface="Google Sans"/>
                <a:ea typeface="Google Sans"/>
                <a:cs typeface="Google Sans"/>
                <a:sym typeface="Google Sans"/>
              </a:rPr>
              <a:t> </a:t>
            </a:r>
            <a:endParaRPr sz="900">
              <a:solidFill>
                <a:schemeClr val="dk1"/>
              </a:solidFill>
              <a:latin typeface="Google Sans"/>
              <a:ea typeface="Google Sans"/>
              <a:cs typeface="Google Sans"/>
              <a:sym typeface="Google Sans"/>
            </a:endParaRPr>
          </a:p>
          <a:p>
            <a:pPr indent="-285750" lvl="0" marL="457200" rtl="0" algn="l">
              <a:lnSpc>
                <a:spcPct val="115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Start-ups -50% YoY in both QSO and Pipeline globally;</a:t>
            </a:r>
            <a:r>
              <a:rPr lang="en" sz="900">
                <a:solidFill>
                  <a:schemeClr val="dk1"/>
                </a:solidFill>
                <a:latin typeface="Google Sans"/>
                <a:ea typeface="Google Sans"/>
                <a:cs typeface="Google Sans"/>
                <a:sym typeface="Google Sans"/>
              </a:rPr>
              <a:t> all regions seeing 35-50% declines in both QSO and Pipeline</a:t>
            </a:r>
            <a:endParaRPr sz="900">
              <a:solidFill>
                <a:schemeClr val="dk1"/>
              </a:solidFill>
              <a:latin typeface="Google Sans"/>
              <a:ea typeface="Google Sans"/>
              <a:cs typeface="Google Sans"/>
              <a:sym typeface="Google Sans"/>
            </a:endParaRPr>
          </a:p>
          <a:p>
            <a:pPr indent="-285750" lvl="0" marL="457200" rtl="0" algn="l">
              <a:lnSpc>
                <a:spcPct val="115000"/>
              </a:lnSpc>
              <a:spcBef>
                <a:spcPts val="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-1% MQL Volume reduction:</a:t>
            </a:r>
            <a:r>
              <a:rPr lang="en" sz="900">
                <a:solidFill>
                  <a:schemeClr val="dk1"/>
                </a:solidFill>
                <a:latin typeface="Google Sans"/>
                <a:ea typeface="Google Sans"/>
                <a:cs typeface="Google Sans"/>
                <a:sym typeface="Google Sans"/>
              </a:rPr>
              <a:t> Northam +22% offset by LATAM -37%, and EMEA -26%); </a:t>
            </a:r>
            <a:r>
              <a:rPr b="1" lang="en" sz="900">
                <a:solidFill>
                  <a:schemeClr val="dk1"/>
                </a:solidFill>
                <a:latin typeface="Google Sans"/>
                <a:ea typeface="Google Sans"/>
                <a:cs typeface="Google Sans"/>
                <a:sym typeface="Google Sans"/>
              </a:rPr>
              <a:t>MQL acceptance rate is -8% YoY</a:t>
            </a:r>
            <a:r>
              <a:rPr lang="en" sz="900">
                <a:solidFill>
                  <a:schemeClr val="dk1"/>
                </a:solidFill>
                <a:latin typeface="Google Sans"/>
                <a:ea typeface="Google Sans"/>
                <a:cs typeface="Google Sans"/>
                <a:sym typeface="Google Sans"/>
              </a:rPr>
              <a:t>, down in all regions with the highest decline in JAPAC (-25%)</a:t>
            </a:r>
            <a:endParaRPr b="1" sz="900">
              <a:solidFill>
                <a:schemeClr val="dk1"/>
              </a:solidFill>
              <a:latin typeface="Google Sans"/>
              <a:ea typeface="Google Sans"/>
              <a:cs typeface="Google Sans"/>
              <a:sym typeface="Google Sans"/>
            </a:endParaRPr>
          </a:p>
        </p:txBody>
      </p:sp>
      <p:sp>
        <p:nvSpPr>
          <p:cNvPr id="2309" name="Google Shape;2309;p238"/>
          <p:cNvSpPr/>
          <p:nvPr/>
        </p:nvSpPr>
        <p:spPr>
          <a:xfrm>
            <a:off x="4579234" y="1541000"/>
            <a:ext cx="4065600" cy="15318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4"/>
                </a:solidFill>
                <a:latin typeface="Google Sans"/>
                <a:ea typeface="Google Sans"/>
                <a:cs typeface="Google Sans"/>
                <a:sym typeface="Google Sans"/>
              </a:rPr>
              <a:t>     GWS Bullish Indicators:</a:t>
            </a:r>
            <a:r>
              <a:rPr b="1" lang="en" sz="900">
                <a:solidFill>
                  <a:schemeClr val="dk1"/>
                </a:solidFill>
                <a:latin typeface="Google Sans"/>
                <a:ea typeface="Google Sans"/>
                <a:cs typeface="Google Sans"/>
                <a:sym typeface="Google Sans"/>
              </a:rPr>
              <a:t> </a:t>
            </a:r>
            <a:endParaRPr b="1"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+27</a:t>
            </a:r>
            <a:r>
              <a:rPr b="1" lang="en" sz="900">
                <a:solidFill>
                  <a:schemeClr val="dk1"/>
                </a:solidFill>
                <a:latin typeface="Google Sans"/>
                <a:ea typeface="Google Sans"/>
                <a:cs typeface="Google Sans"/>
                <a:sym typeface="Google Sans"/>
              </a:rPr>
              <a:t>% YoY growth in # of Highly Engaged Accounts</a:t>
            </a:r>
            <a:r>
              <a:rPr lang="en" sz="900">
                <a:solidFill>
                  <a:schemeClr val="dk1"/>
                </a:solidFill>
                <a:latin typeface="Google Sans"/>
                <a:ea typeface="Google Sans"/>
                <a:cs typeface="Google Sans"/>
                <a:sym typeface="Google Sans"/>
              </a:rPr>
              <a:t>: </a:t>
            </a:r>
            <a:endParaRPr sz="900">
              <a:solidFill>
                <a:schemeClr val="dk1"/>
              </a:solidFill>
              <a:latin typeface="Google Sans"/>
              <a:ea typeface="Google Sans"/>
              <a:cs typeface="Google Sans"/>
              <a:sym typeface="Google Sans"/>
            </a:endParaRPr>
          </a:p>
          <a:p>
            <a:pPr indent="0" lvl="0" marL="457200" rtl="0" algn="l">
              <a:lnSpc>
                <a:spcPct val="120000"/>
              </a:lnSpc>
              <a:spcBef>
                <a:spcPts val="50"/>
              </a:spcBef>
              <a:spcAft>
                <a:spcPts val="0"/>
              </a:spcAft>
              <a:buNone/>
            </a:pPr>
            <a:r>
              <a:rPr lang="en" sz="900">
                <a:solidFill>
                  <a:schemeClr val="dk1"/>
                </a:solidFill>
                <a:latin typeface="Google Sans"/>
                <a:ea typeface="Google Sans"/>
                <a:cs typeface="Google Sans"/>
                <a:sym typeface="Google Sans"/>
              </a:rPr>
              <a:t>ENT +21%, Select +178%, Corp +48% YoY</a:t>
            </a:r>
            <a:endParaRPr sz="900">
              <a:solidFill>
                <a:schemeClr val="dk1"/>
              </a:solidFill>
              <a:latin typeface="Google Sans"/>
              <a:ea typeface="Google Sans"/>
              <a:cs typeface="Google Sans"/>
              <a:sym typeface="Google Sans"/>
            </a:endParaRPr>
          </a:p>
          <a:p>
            <a:pPr indent="-285750" lvl="0" marL="45720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100% </a:t>
            </a:r>
            <a:r>
              <a:rPr b="1" lang="en" sz="900">
                <a:solidFill>
                  <a:schemeClr val="dk1"/>
                </a:solidFill>
                <a:latin typeface="Google Sans"/>
                <a:ea typeface="Google Sans"/>
                <a:cs typeface="Google Sans"/>
                <a:sym typeface="Google Sans"/>
              </a:rPr>
              <a:t>QSO and Pipeline pacing models: </a:t>
            </a:r>
            <a:r>
              <a:rPr lang="en" sz="900">
                <a:solidFill>
                  <a:schemeClr val="dk1"/>
                </a:solidFill>
                <a:latin typeface="Google Sans"/>
                <a:ea typeface="Google Sans"/>
                <a:cs typeface="Google Sans"/>
                <a:sym typeface="Google Sans"/>
              </a:rPr>
              <a:t>115% Northam, 112% JAPAC</a:t>
            </a:r>
            <a:endParaRPr sz="900">
              <a:solidFill>
                <a:schemeClr val="dk1"/>
              </a:solidFill>
              <a:latin typeface="Google Sans"/>
              <a:ea typeface="Google Sans"/>
              <a:cs typeface="Google Sans"/>
              <a:sym typeface="Google Sans"/>
            </a:endParaRPr>
          </a:p>
          <a:p>
            <a:pPr indent="-285750" lvl="0" marL="457200" marR="0" rtl="0" algn="l">
              <a:lnSpc>
                <a:spcPct val="120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Strong top of funnel health: </a:t>
            </a:r>
            <a:r>
              <a:rPr lang="en" sz="900">
                <a:solidFill>
                  <a:schemeClr val="dk1"/>
                </a:solidFill>
                <a:latin typeface="Google Sans"/>
                <a:ea typeface="Google Sans"/>
                <a:cs typeface="Google Sans"/>
                <a:sym typeface="Google Sans"/>
              </a:rPr>
              <a:t>INQ volumes +106% in GCP; MQL Volumes +28% though MQL acceptance rates aren’t keeping up with the increased volume: -14% with the largest decline in LATAM (-43%)</a:t>
            </a:r>
            <a:endParaRPr sz="900">
              <a:solidFill>
                <a:schemeClr val="dk1"/>
              </a:solidFill>
              <a:latin typeface="Google Sans"/>
              <a:ea typeface="Google Sans"/>
              <a:cs typeface="Google Sans"/>
              <a:sym typeface="Google Sans"/>
            </a:endParaRPr>
          </a:p>
          <a:p>
            <a:pPr indent="0" lvl="0" marL="0" rtl="0" algn="l">
              <a:lnSpc>
                <a:spcPct val="120000"/>
              </a:lnSpc>
              <a:spcBef>
                <a:spcPts val="50"/>
              </a:spcBef>
              <a:spcAft>
                <a:spcPts val="50"/>
              </a:spcAft>
              <a:buNone/>
            </a:pPr>
            <a:r>
              <a:t/>
            </a:r>
            <a:endParaRPr sz="900">
              <a:solidFill>
                <a:schemeClr val="dk1"/>
              </a:solidFill>
              <a:latin typeface="Google Sans"/>
              <a:ea typeface="Google Sans"/>
              <a:cs typeface="Google Sans"/>
              <a:sym typeface="Google Sans"/>
            </a:endParaRPr>
          </a:p>
        </p:txBody>
      </p:sp>
      <p:sp>
        <p:nvSpPr>
          <p:cNvPr id="2310" name="Google Shape;2310;p238"/>
          <p:cNvSpPr/>
          <p:nvPr/>
        </p:nvSpPr>
        <p:spPr>
          <a:xfrm>
            <a:off x="4577384" y="3165000"/>
            <a:ext cx="4065600" cy="15318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t" bIns="91425" lIns="0" spcFirstLastPara="1" rIns="18275" wrap="square" tIns="91425">
            <a:noAutofit/>
          </a:bodyPr>
          <a:lstStyle/>
          <a:p>
            <a:pPr indent="0" lvl="0" marL="0" rtl="0" algn="l">
              <a:lnSpc>
                <a:spcPct val="120000"/>
              </a:lnSpc>
              <a:spcBef>
                <a:spcPts val="0"/>
              </a:spcBef>
              <a:spcAft>
                <a:spcPts val="0"/>
              </a:spcAft>
              <a:buNone/>
            </a:pPr>
            <a:r>
              <a:rPr b="1" lang="en" sz="900">
                <a:solidFill>
                  <a:schemeClr val="accent3"/>
                </a:solidFill>
                <a:latin typeface="Google Sans"/>
                <a:ea typeface="Google Sans"/>
                <a:cs typeface="Google Sans"/>
                <a:sym typeface="Google Sans"/>
              </a:rPr>
              <a:t>     GWS Bearish Indicators: </a:t>
            </a:r>
            <a:endParaRPr sz="900">
              <a:solidFill>
                <a:schemeClr val="dk1"/>
              </a:solidFill>
              <a:latin typeface="Google Sans"/>
              <a:ea typeface="Google Sans"/>
              <a:cs typeface="Google Sans"/>
              <a:sym typeface="Google Sans"/>
            </a:endParaRPr>
          </a:p>
          <a:p>
            <a:pPr indent="-285750" lvl="0" marL="457200" rtl="0" algn="l">
              <a:lnSpc>
                <a:spcPct val="115000"/>
              </a:lnSpc>
              <a:spcBef>
                <a:spcPts val="5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-64% Direct QSO decline </a:t>
            </a:r>
            <a:r>
              <a:rPr lang="en" sz="900">
                <a:solidFill>
                  <a:schemeClr val="dk1"/>
                </a:solidFill>
                <a:latin typeface="Google Sans"/>
                <a:ea typeface="Google Sans"/>
                <a:cs typeface="Google Sans"/>
                <a:sym typeface="Google Sans"/>
              </a:rPr>
              <a:t>driven mainly by -310 YoY reduction in Contact Sales; ~400 QSOs required to be on target for annual pacing</a:t>
            </a:r>
            <a:endParaRPr sz="900">
              <a:solidFill>
                <a:schemeClr val="dk1"/>
              </a:solidFill>
              <a:latin typeface="Google Sans"/>
              <a:ea typeface="Google Sans"/>
              <a:cs typeface="Google Sans"/>
              <a:sym typeface="Google Sans"/>
            </a:endParaRPr>
          </a:p>
          <a:p>
            <a:pPr indent="-285750" lvl="0" marL="457200" rtl="0" algn="l">
              <a:lnSpc>
                <a:spcPct val="115000"/>
              </a:lnSpc>
              <a:spcBef>
                <a:spcPts val="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JAPAC QSO/Pipe pacing -60%; </a:t>
            </a:r>
            <a:r>
              <a:rPr lang="en" sz="900">
                <a:solidFill>
                  <a:schemeClr val="dk1"/>
                </a:solidFill>
                <a:latin typeface="Google Sans"/>
                <a:ea typeface="Google Sans"/>
                <a:cs typeface="Google Sans"/>
                <a:sym typeface="Google Sans"/>
              </a:rPr>
              <a:t>All regions -60% QSO pacing but Northam, LATAM, EMEA, and PubSec all above Pipeline pacing </a:t>
            </a:r>
            <a:endParaRPr sz="900">
              <a:solidFill>
                <a:schemeClr val="dk1"/>
              </a:solidFill>
              <a:latin typeface="Google Sans"/>
              <a:ea typeface="Google Sans"/>
              <a:cs typeface="Google Sans"/>
              <a:sym typeface="Google Sans"/>
            </a:endParaRPr>
          </a:p>
          <a:p>
            <a:pPr indent="-285750" lvl="0" marL="457200" rtl="0" algn="l">
              <a:lnSpc>
                <a:spcPct val="115000"/>
              </a:lnSpc>
              <a:spcBef>
                <a:spcPts val="0"/>
              </a:spcBef>
              <a:spcAft>
                <a:spcPts val="0"/>
              </a:spcAft>
              <a:buClr>
                <a:schemeClr val="dk1"/>
              </a:buClr>
              <a:buSzPts val="900"/>
              <a:buFont typeface="Google Sans"/>
              <a:buAutoNum type="arabicPeriod"/>
            </a:pPr>
            <a:r>
              <a:rPr b="1" lang="en" sz="900">
                <a:solidFill>
                  <a:schemeClr val="dk1"/>
                </a:solidFill>
                <a:latin typeface="Google Sans"/>
                <a:ea typeface="Google Sans"/>
                <a:cs typeface="Google Sans"/>
                <a:sym typeface="Google Sans"/>
              </a:rPr>
              <a:t>MQL Acceptance rates -14% </a:t>
            </a:r>
            <a:r>
              <a:rPr lang="en" sz="900">
                <a:solidFill>
                  <a:schemeClr val="dk1"/>
                </a:solidFill>
                <a:latin typeface="Google Sans"/>
                <a:ea typeface="Google Sans"/>
                <a:cs typeface="Google Sans"/>
                <a:sym typeface="Google Sans"/>
              </a:rPr>
              <a:t>with the largest declines in LATAM (-43%) and JAPAC (-25%)</a:t>
            </a:r>
            <a:endParaRPr sz="900">
              <a:solidFill>
                <a:schemeClr val="dk1"/>
              </a:solidFill>
              <a:latin typeface="Google Sans"/>
              <a:ea typeface="Google Sans"/>
              <a:cs typeface="Google Sans"/>
              <a:sym typeface="Google Sans"/>
            </a:endParaRPr>
          </a:p>
        </p:txBody>
      </p:sp>
      <p:sp>
        <p:nvSpPr>
          <p:cNvPr id="2311" name="Google Shape;2311;p238"/>
          <p:cNvSpPr txBox="1"/>
          <p:nvPr/>
        </p:nvSpPr>
        <p:spPr>
          <a:xfrm>
            <a:off x="6421575" y="4872150"/>
            <a:ext cx="1845000" cy="23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1" lang="en" sz="800" u="sng">
                <a:solidFill>
                  <a:schemeClr val="hlink"/>
                </a:solidFill>
                <a:latin typeface="Google Sans"/>
                <a:ea typeface="Google Sans"/>
                <a:cs typeface="Google Sans"/>
                <a:sym typeface="Google Sans"/>
                <a:hlinkClick r:id="rId4"/>
              </a:rPr>
              <a:t>Account Engagement Source</a:t>
            </a:r>
            <a:endParaRPr sz="1000">
              <a:solidFill>
                <a:srgbClr val="5F6368"/>
              </a:solidFill>
              <a:latin typeface="Google Sans"/>
              <a:ea typeface="Google Sans"/>
              <a:cs typeface="Google Sans"/>
              <a:sym typeface="Google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23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17" name="Google Shape;2317;p239"/>
          <p:cNvGrpSpPr/>
          <p:nvPr/>
        </p:nvGrpSpPr>
        <p:grpSpPr>
          <a:xfrm>
            <a:off x="985688" y="204788"/>
            <a:ext cx="147775" cy="132240"/>
            <a:chOff x="6337848" y="1577150"/>
            <a:chExt cx="273253" cy="223718"/>
          </a:xfrm>
        </p:grpSpPr>
        <p:sp>
          <p:nvSpPr>
            <p:cNvPr id="2318" name="Google Shape;2318;p239"/>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39"/>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39"/>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1" name="Google Shape;2321;p239"/>
          <p:cNvSpPr/>
          <p:nvPr/>
        </p:nvSpPr>
        <p:spPr>
          <a:xfrm>
            <a:off x="6611100" y="1096725"/>
            <a:ext cx="2532900" cy="404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322" name="Google Shape;2322;p239"/>
          <p:cNvSpPr txBox="1"/>
          <p:nvPr/>
        </p:nvSpPr>
        <p:spPr>
          <a:xfrm>
            <a:off x="6761425" y="1238625"/>
            <a:ext cx="2265300" cy="41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1"/>
                </a:solidFill>
                <a:latin typeface="Google Sans"/>
                <a:ea typeface="Google Sans"/>
                <a:cs typeface="Google Sans"/>
                <a:sym typeface="Google Sans"/>
              </a:rPr>
              <a:t>TL;DR</a:t>
            </a:r>
            <a:endParaRPr b="1" sz="1600">
              <a:solidFill>
                <a:schemeClr val="accent1"/>
              </a:solidFill>
              <a:latin typeface="Google Sans"/>
              <a:ea typeface="Google Sans"/>
              <a:cs typeface="Google Sans"/>
              <a:sym typeface="Google Sans"/>
            </a:endParaRPr>
          </a:p>
          <a:p>
            <a:pPr indent="0" lvl="0" marL="0" rtl="0" algn="l">
              <a:spcBef>
                <a:spcPts val="0"/>
              </a:spcBef>
              <a:spcAft>
                <a:spcPts val="0"/>
              </a:spcAft>
              <a:buNone/>
            </a:pPr>
            <a:r>
              <a:t/>
            </a:r>
            <a:endParaRPr b="1" sz="1600">
              <a:solidFill>
                <a:schemeClr val="accent1"/>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300">
                <a:solidFill>
                  <a:schemeClr val="accent1"/>
                </a:solidFill>
                <a:latin typeface="Google Sans"/>
                <a:ea typeface="Google Sans"/>
                <a:cs typeface="Google Sans"/>
                <a:sym typeface="Google Sans"/>
              </a:rPr>
              <a:t>We have received </a:t>
            </a:r>
            <a:r>
              <a:rPr b="1" lang="en" sz="1300">
                <a:solidFill>
                  <a:srgbClr val="FFFFFF"/>
                </a:solidFill>
                <a:highlight>
                  <a:schemeClr val="accent1"/>
                </a:highlight>
                <a:latin typeface="Google Sans"/>
                <a:ea typeface="Google Sans"/>
                <a:cs typeface="Google Sans"/>
                <a:sym typeface="Google Sans"/>
              </a:rPr>
              <a:t>a high number of large whale deals unusually early in the year,</a:t>
            </a:r>
            <a:r>
              <a:rPr b="1" lang="en" sz="1300">
                <a:solidFill>
                  <a:schemeClr val="accent1"/>
                </a:solidFill>
                <a:latin typeface="Google Sans"/>
                <a:ea typeface="Google Sans"/>
                <a:cs typeface="Google Sans"/>
                <a:sym typeface="Google Sans"/>
              </a:rPr>
              <a:t> driven by increased YoY activity in JAPAC and NORTHAM.</a:t>
            </a:r>
            <a:endParaRPr b="1" sz="1300">
              <a:solidFill>
                <a:schemeClr val="accent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b="1" sz="1300">
              <a:solidFill>
                <a:schemeClr val="accent1"/>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300">
                <a:solidFill>
                  <a:schemeClr val="accent1"/>
                </a:solidFill>
                <a:latin typeface="Google Sans"/>
                <a:ea typeface="Google Sans"/>
                <a:cs typeface="Google Sans"/>
                <a:sym typeface="Google Sans"/>
              </a:rPr>
              <a:t>The growth in ADV of the top 20 “whale” deals is less surprising when compared to all of Q1 2023, </a:t>
            </a:r>
            <a:r>
              <a:rPr b="1" lang="en" sz="1300">
                <a:solidFill>
                  <a:srgbClr val="FFFFFF"/>
                </a:solidFill>
                <a:highlight>
                  <a:schemeClr val="accent1"/>
                </a:highlight>
                <a:latin typeface="Google Sans"/>
                <a:ea typeface="Google Sans"/>
                <a:cs typeface="Google Sans"/>
                <a:sym typeface="Google Sans"/>
              </a:rPr>
              <a:t>indicating that we normally get deals of this size later in the quarter</a:t>
            </a:r>
            <a:r>
              <a:rPr b="1" lang="en">
                <a:solidFill>
                  <a:schemeClr val="accent1"/>
                </a:solidFill>
                <a:latin typeface="Google Sans"/>
                <a:ea typeface="Google Sans"/>
                <a:cs typeface="Google Sans"/>
                <a:sym typeface="Google Sans"/>
              </a:rPr>
              <a:t> </a:t>
            </a:r>
            <a:endParaRPr b="1">
              <a:solidFill>
                <a:schemeClr val="accent1"/>
              </a:solidFill>
              <a:latin typeface="Google Sans"/>
              <a:ea typeface="Google Sans"/>
              <a:cs typeface="Google Sans"/>
              <a:sym typeface="Google Sans"/>
            </a:endParaRPr>
          </a:p>
        </p:txBody>
      </p:sp>
      <p:sp>
        <p:nvSpPr>
          <p:cNvPr id="2323" name="Google Shape;2323;p239"/>
          <p:cNvSpPr/>
          <p:nvPr/>
        </p:nvSpPr>
        <p:spPr>
          <a:xfrm>
            <a:off x="394150"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Average size of top 20 deals in Q1 2024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(as of Feb 21, 2024)</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1800">
                <a:solidFill>
                  <a:schemeClr val="accent1"/>
                </a:solidFill>
                <a:latin typeface="Google Sans"/>
                <a:ea typeface="Google Sans"/>
                <a:cs typeface="Google Sans"/>
                <a:sym typeface="Google Sans"/>
              </a:rPr>
              <a:t>$68.7M</a:t>
            </a:r>
            <a:endParaRPr b="1" sz="1800">
              <a:solidFill>
                <a:schemeClr val="accent1"/>
              </a:solidFill>
              <a:latin typeface="Google Sans"/>
              <a:ea typeface="Google Sans"/>
              <a:cs typeface="Google Sans"/>
              <a:sym typeface="Google Sans"/>
            </a:endParaRPr>
          </a:p>
        </p:txBody>
      </p:sp>
      <p:sp>
        <p:nvSpPr>
          <p:cNvPr id="2324" name="Google Shape;2324;p239"/>
          <p:cNvSpPr/>
          <p:nvPr/>
        </p:nvSpPr>
        <p:spPr>
          <a:xfrm>
            <a:off x="2298113"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YoY increase of top 20 deal size from YTD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(Feb 21, 2023)</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1800">
                <a:solidFill>
                  <a:schemeClr val="accent4"/>
                </a:solidFill>
                <a:latin typeface="Google Sans"/>
                <a:ea typeface="Google Sans"/>
                <a:cs typeface="Google Sans"/>
                <a:sym typeface="Google Sans"/>
              </a:rPr>
              <a:t>+474% ($12M)</a:t>
            </a:r>
            <a:endParaRPr b="1" sz="1800">
              <a:solidFill>
                <a:schemeClr val="accent4"/>
              </a:solidFill>
              <a:latin typeface="Google Sans"/>
              <a:ea typeface="Google Sans"/>
              <a:cs typeface="Google Sans"/>
              <a:sym typeface="Google Sans"/>
            </a:endParaRPr>
          </a:p>
        </p:txBody>
      </p:sp>
      <p:sp>
        <p:nvSpPr>
          <p:cNvPr id="2325" name="Google Shape;2325;p239"/>
          <p:cNvSpPr/>
          <p:nvPr/>
        </p:nvSpPr>
        <p:spPr>
          <a:xfrm>
            <a:off x="4202075"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900">
                <a:solidFill>
                  <a:srgbClr val="434343"/>
                </a:solidFill>
                <a:latin typeface="Google Sans"/>
                <a:ea typeface="Google Sans"/>
                <a:cs typeface="Google Sans"/>
                <a:sym typeface="Google Sans"/>
              </a:rPr>
              <a:t>YoY increase in top 20 deal size from 2023 Q1 total</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rPr b="1" lang="en" sz="1800">
                <a:solidFill>
                  <a:schemeClr val="accent3"/>
                </a:solidFill>
                <a:latin typeface="Google Sans"/>
                <a:ea typeface="Google Sans"/>
                <a:cs typeface="Google Sans"/>
                <a:sym typeface="Google Sans"/>
              </a:rPr>
              <a:t>+68% ($41M)</a:t>
            </a:r>
            <a:endParaRPr b="1" sz="1800">
              <a:solidFill>
                <a:schemeClr val="accent3"/>
              </a:solidFill>
              <a:latin typeface="Google Sans"/>
              <a:ea typeface="Google Sans"/>
              <a:cs typeface="Google Sans"/>
              <a:sym typeface="Google Sans"/>
            </a:endParaRPr>
          </a:p>
        </p:txBody>
      </p:sp>
      <p:sp>
        <p:nvSpPr>
          <p:cNvPr id="2326" name="Google Shape;2326;p23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Deep Dive: Why is GCP Named Pipe pacing at </a:t>
            </a:r>
            <a:r>
              <a:rPr b="1" lang="en" sz="1600">
                <a:solidFill>
                  <a:schemeClr val="accent4"/>
                </a:solidFill>
              </a:rPr>
              <a:t>180%</a:t>
            </a:r>
            <a:r>
              <a:rPr b="1" lang="en" sz="1600"/>
              <a:t> (+224% YoY) despite Named QSO pacing at </a:t>
            </a:r>
            <a:r>
              <a:rPr b="1" lang="en" sz="1600">
                <a:solidFill>
                  <a:schemeClr val="accent2"/>
                </a:solidFill>
              </a:rPr>
              <a:t>88%</a:t>
            </a:r>
            <a:r>
              <a:rPr b="1" lang="en" sz="1600"/>
              <a:t> (+56% YoY)?</a:t>
            </a:r>
            <a:endParaRPr b="1" sz="1600"/>
          </a:p>
        </p:txBody>
      </p:sp>
      <p:grpSp>
        <p:nvGrpSpPr>
          <p:cNvPr id="2327" name="Google Shape;2327;p239"/>
          <p:cNvGrpSpPr/>
          <p:nvPr/>
        </p:nvGrpSpPr>
        <p:grpSpPr>
          <a:xfrm>
            <a:off x="470350" y="1724075"/>
            <a:ext cx="2532900" cy="645750"/>
            <a:chOff x="470350" y="1876475"/>
            <a:chExt cx="2532900" cy="645750"/>
          </a:xfrm>
        </p:grpSpPr>
        <p:sp>
          <p:nvSpPr>
            <p:cNvPr id="2328" name="Google Shape;2328;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Current QSOs</a:t>
              </a:r>
              <a:endParaRPr b="1" sz="11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1800">
                <a:solidFill>
                  <a:srgbClr val="4285F4"/>
                </a:solidFill>
                <a:latin typeface="Google Sans"/>
                <a:ea typeface="Google Sans"/>
                <a:cs typeface="Google Sans"/>
                <a:sym typeface="Google Sans"/>
              </a:endParaRPr>
            </a:p>
          </p:txBody>
        </p:sp>
        <p:sp>
          <p:nvSpPr>
            <p:cNvPr id="2329" name="Google Shape;2329;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4285F4"/>
                  </a:solidFill>
                  <a:latin typeface="Google Sans"/>
                  <a:ea typeface="Google Sans"/>
                  <a:cs typeface="Google Sans"/>
                  <a:sym typeface="Google Sans"/>
                </a:rPr>
                <a:t>4,088</a:t>
              </a:r>
              <a:endParaRPr sz="1000">
                <a:solidFill>
                  <a:srgbClr val="5F6368"/>
                </a:solidFill>
                <a:latin typeface="Google Sans"/>
                <a:ea typeface="Google Sans"/>
                <a:cs typeface="Google Sans"/>
                <a:sym typeface="Google Sans"/>
              </a:endParaRPr>
            </a:p>
          </p:txBody>
        </p:sp>
      </p:grpSp>
      <p:grpSp>
        <p:nvGrpSpPr>
          <p:cNvPr id="2330" name="Google Shape;2330;p239"/>
          <p:cNvGrpSpPr/>
          <p:nvPr/>
        </p:nvGrpSpPr>
        <p:grpSpPr>
          <a:xfrm>
            <a:off x="3389375" y="1724075"/>
            <a:ext cx="2532900" cy="645750"/>
            <a:chOff x="470350" y="1876475"/>
            <a:chExt cx="2532900" cy="645750"/>
          </a:xfrm>
        </p:grpSpPr>
        <p:sp>
          <p:nvSpPr>
            <p:cNvPr id="2331" name="Google Shape;2331;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YoY QSOs</a:t>
              </a:r>
              <a:endParaRPr b="1" sz="11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900">
                <a:solidFill>
                  <a:srgbClr val="434343"/>
                </a:solidFill>
                <a:latin typeface="Google Sans"/>
                <a:ea typeface="Google Sans"/>
                <a:cs typeface="Google Sans"/>
                <a:sym typeface="Google Sans"/>
              </a:endParaRPr>
            </a:p>
            <a:p>
              <a:pPr indent="0" lvl="0" marL="0" rtl="0" algn="ctr">
                <a:spcBef>
                  <a:spcPts val="0"/>
                </a:spcBef>
                <a:spcAft>
                  <a:spcPts val="0"/>
                </a:spcAft>
                <a:buNone/>
              </a:pPr>
              <a:r>
                <a:t/>
              </a:r>
              <a:endParaRPr b="1" sz="1800">
                <a:solidFill>
                  <a:srgbClr val="4285F4"/>
                </a:solidFill>
                <a:latin typeface="Google Sans"/>
                <a:ea typeface="Google Sans"/>
                <a:cs typeface="Google Sans"/>
                <a:sym typeface="Google Sans"/>
              </a:endParaRPr>
            </a:p>
          </p:txBody>
        </p:sp>
        <p:sp>
          <p:nvSpPr>
            <p:cNvPr id="2332" name="Google Shape;2332;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34A853"/>
                  </a:solidFill>
                  <a:latin typeface="Google Sans"/>
                  <a:ea typeface="Google Sans"/>
                  <a:cs typeface="Google Sans"/>
                  <a:sym typeface="Google Sans"/>
                </a:rPr>
                <a:t>51%</a:t>
              </a:r>
              <a:endParaRPr sz="1000">
                <a:solidFill>
                  <a:srgbClr val="34A853"/>
                </a:solidFill>
                <a:latin typeface="Google Sans"/>
                <a:ea typeface="Google Sans"/>
                <a:cs typeface="Google Sans"/>
                <a:sym typeface="Google Sans"/>
              </a:endParaRPr>
            </a:p>
          </p:txBody>
        </p:sp>
      </p:grpSp>
      <p:grpSp>
        <p:nvGrpSpPr>
          <p:cNvPr id="2333" name="Google Shape;2333;p239"/>
          <p:cNvGrpSpPr/>
          <p:nvPr/>
        </p:nvGrpSpPr>
        <p:grpSpPr>
          <a:xfrm>
            <a:off x="470350" y="2371163"/>
            <a:ext cx="2532900" cy="645750"/>
            <a:chOff x="470350" y="1876475"/>
            <a:chExt cx="2532900" cy="645750"/>
          </a:xfrm>
        </p:grpSpPr>
        <p:sp>
          <p:nvSpPr>
            <p:cNvPr id="2334" name="Google Shape;2334;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Current Avg QSO Size</a:t>
              </a:r>
              <a:endParaRPr b="1" sz="1800">
                <a:solidFill>
                  <a:srgbClr val="4285F4"/>
                </a:solidFill>
                <a:latin typeface="Google Sans"/>
                <a:ea typeface="Google Sans"/>
                <a:cs typeface="Google Sans"/>
                <a:sym typeface="Google Sans"/>
              </a:endParaRPr>
            </a:p>
          </p:txBody>
        </p:sp>
        <p:sp>
          <p:nvSpPr>
            <p:cNvPr id="2335" name="Google Shape;2335;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4285F4"/>
                  </a:solidFill>
                  <a:latin typeface="Google Sans"/>
                  <a:ea typeface="Google Sans"/>
                  <a:cs typeface="Google Sans"/>
                  <a:sym typeface="Google Sans"/>
                </a:rPr>
                <a:t>$838K</a:t>
              </a:r>
              <a:endParaRPr sz="1000">
                <a:solidFill>
                  <a:srgbClr val="5F6368"/>
                </a:solidFill>
                <a:latin typeface="Google Sans"/>
                <a:ea typeface="Google Sans"/>
                <a:cs typeface="Google Sans"/>
                <a:sym typeface="Google Sans"/>
              </a:endParaRPr>
            </a:p>
          </p:txBody>
        </p:sp>
      </p:grpSp>
      <p:grpSp>
        <p:nvGrpSpPr>
          <p:cNvPr id="2336" name="Google Shape;2336;p239"/>
          <p:cNvGrpSpPr/>
          <p:nvPr/>
        </p:nvGrpSpPr>
        <p:grpSpPr>
          <a:xfrm>
            <a:off x="3389375" y="2371163"/>
            <a:ext cx="2532900" cy="645750"/>
            <a:chOff x="470350" y="1876475"/>
            <a:chExt cx="2532900" cy="645750"/>
          </a:xfrm>
        </p:grpSpPr>
        <p:sp>
          <p:nvSpPr>
            <p:cNvPr id="2337" name="Google Shape;2337;p239"/>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rtl="0" algn="ctr">
                <a:spcBef>
                  <a:spcPts val="0"/>
                </a:spcBef>
                <a:spcAft>
                  <a:spcPts val="0"/>
                </a:spcAft>
                <a:buNone/>
              </a:pPr>
              <a:r>
                <a:rPr b="1" lang="en" sz="1100">
                  <a:solidFill>
                    <a:srgbClr val="434343"/>
                  </a:solidFill>
                  <a:latin typeface="Google Sans"/>
                  <a:ea typeface="Google Sans"/>
                  <a:cs typeface="Google Sans"/>
                  <a:sym typeface="Google Sans"/>
                </a:rPr>
                <a:t>YoY Average QSO Size</a:t>
              </a:r>
              <a:endParaRPr b="1" sz="1800">
                <a:solidFill>
                  <a:srgbClr val="4285F4"/>
                </a:solidFill>
                <a:latin typeface="Google Sans"/>
                <a:ea typeface="Google Sans"/>
                <a:cs typeface="Google Sans"/>
                <a:sym typeface="Google Sans"/>
              </a:endParaRPr>
            </a:p>
          </p:txBody>
        </p:sp>
        <p:sp>
          <p:nvSpPr>
            <p:cNvPr id="2338" name="Google Shape;2338;p239"/>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34A853"/>
                  </a:solidFill>
                  <a:latin typeface="Google Sans"/>
                  <a:ea typeface="Google Sans"/>
                  <a:cs typeface="Google Sans"/>
                  <a:sym typeface="Google Sans"/>
                </a:rPr>
                <a:t>155%</a:t>
              </a:r>
              <a:endParaRPr sz="1000">
                <a:solidFill>
                  <a:srgbClr val="34A853"/>
                </a:solidFill>
                <a:latin typeface="Google Sans"/>
                <a:ea typeface="Google Sans"/>
                <a:cs typeface="Google Sans"/>
                <a:sym typeface="Google Sans"/>
              </a:endParaRPr>
            </a:p>
          </p:txBody>
        </p:sp>
      </p:grpSp>
      <p:sp>
        <p:nvSpPr>
          <p:cNvPr id="2339" name="Google Shape;2339;p239"/>
          <p:cNvSpPr txBox="1"/>
          <p:nvPr/>
        </p:nvSpPr>
        <p:spPr>
          <a:xfrm>
            <a:off x="269900" y="1096725"/>
            <a:ext cx="59517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02124"/>
                </a:solidFill>
                <a:latin typeface="Google Sans"/>
                <a:ea typeface="Google Sans"/>
                <a:cs typeface="Google Sans"/>
                <a:sym typeface="Google Sans"/>
              </a:rPr>
              <a:t>Named QSO average deal value has increased significantly</a:t>
            </a:r>
            <a:r>
              <a:rPr lang="en" sz="1200">
                <a:solidFill>
                  <a:srgbClr val="202124"/>
                </a:solidFill>
                <a:latin typeface="Google Sans"/>
                <a:ea typeface="Google Sans"/>
                <a:cs typeface="Google Sans"/>
                <a:sym typeface="Google Sans"/>
              </a:rPr>
              <a:t> </a:t>
            </a:r>
            <a:r>
              <a:rPr b="1" lang="en" sz="1200">
                <a:solidFill>
                  <a:srgbClr val="202124"/>
                </a:solidFill>
                <a:latin typeface="Google Sans"/>
                <a:ea typeface="Google Sans"/>
                <a:cs typeface="Google Sans"/>
                <a:sym typeface="Google Sans"/>
              </a:rPr>
              <a:t>more YoY</a:t>
            </a:r>
            <a:r>
              <a:rPr lang="en" sz="1200">
                <a:solidFill>
                  <a:srgbClr val="202124"/>
                </a:solidFill>
                <a:latin typeface="Google Sans"/>
                <a:ea typeface="Google Sans"/>
                <a:cs typeface="Google Sans"/>
                <a:sym typeface="Google Sans"/>
              </a:rPr>
              <a:t> than QSO count, leading to higher pipeline pacing</a:t>
            </a:r>
            <a:endParaRPr sz="1200">
              <a:solidFill>
                <a:srgbClr val="202124"/>
              </a:solidFill>
              <a:latin typeface="Google Sans"/>
              <a:ea typeface="Google Sans"/>
              <a:cs typeface="Google Sans"/>
              <a:sym typeface="Google Sans"/>
            </a:endParaRPr>
          </a:p>
          <a:p>
            <a:pPr indent="0" lvl="0" marL="0" rtl="0" algn="l">
              <a:spcBef>
                <a:spcPts val="0"/>
              </a:spcBef>
              <a:spcAft>
                <a:spcPts val="0"/>
              </a:spcAft>
              <a:buNone/>
            </a:pPr>
            <a:r>
              <a:t/>
            </a:r>
            <a:endParaRPr b="1" sz="1200">
              <a:solidFill>
                <a:srgbClr val="202124"/>
              </a:solidFill>
              <a:latin typeface="Google Sans"/>
              <a:ea typeface="Google Sans"/>
              <a:cs typeface="Google Sans"/>
              <a:sym typeface="Google Sans"/>
            </a:endParaRPr>
          </a:p>
          <a:p>
            <a:pPr indent="0" lvl="0" marL="457200" rtl="0" algn="l">
              <a:spcBef>
                <a:spcPts val="0"/>
              </a:spcBef>
              <a:spcAft>
                <a:spcPts val="0"/>
              </a:spcAft>
              <a:buNone/>
            </a:pPr>
            <a:r>
              <a:t/>
            </a:r>
            <a:endParaRPr sz="1200">
              <a:solidFill>
                <a:srgbClr val="202124"/>
              </a:solidFill>
              <a:latin typeface="Google Sans"/>
              <a:ea typeface="Google Sans"/>
              <a:cs typeface="Google Sans"/>
              <a:sym typeface="Google Sans"/>
            </a:endParaRPr>
          </a:p>
        </p:txBody>
      </p:sp>
      <p:sp>
        <p:nvSpPr>
          <p:cNvPr id="2340" name="Google Shape;2340;p239"/>
          <p:cNvSpPr txBox="1"/>
          <p:nvPr/>
        </p:nvSpPr>
        <p:spPr>
          <a:xfrm>
            <a:off x="269900" y="3059388"/>
            <a:ext cx="59517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latin typeface="Google Sans"/>
                <a:ea typeface="Google Sans"/>
                <a:cs typeface="Google Sans"/>
                <a:sym typeface="Google Sans"/>
              </a:rPr>
              <a:t>Driving this growth is a </a:t>
            </a:r>
            <a:r>
              <a:rPr b="1" lang="en" sz="1200">
                <a:solidFill>
                  <a:srgbClr val="202124"/>
                </a:solidFill>
                <a:latin typeface="Google Sans"/>
                <a:ea typeface="Google Sans"/>
                <a:cs typeface="Google Sans"/>
                <a:sym typeface="Google Sans"/>
              </a:rPr>
              <a:t>high number of large “whale” deals</a:t>
            </a:r>
            <a:r>
              <a:rPr lang="en" sz="1200">
                <a:solidFill>
                  <a:srgbClr val="202124"/>
                </a:solidFill>
                <a:latin typeface="Google Sans"/>
                <a:ea typeface="Google Sans"/>
                <a:cs typeface="Google Sans"/>
                <a:sym typeface="Google Sans"/>
              </a:rPr>
              <a:t> </a:t>
            </a:r>
            <a:r>
              <a:rPr b="1" lang="en" sz="1200">
                <a:solidFill>
                  <a:srgbClr val="202124"/>
                </a:solidFill>
                <a:latin typeface="Google Sans"/>
                <a:ea typeface="Google Sans"/>
                <a:cs typeface="Google Sans"/>
                <a:sym typeface="Google Sans"/>
              </a:rPr>
              <a:t>earlier in the year than usual </a:t>
            </a:r>
            <a:r>
              <a:rPr lang="en" sz="1200">
                <a:solidFill>
                  <a:schemeClr val="dk1"/>
                </a:solidFill>
                <a:latin typeface="Google Sans"/>
                <a:ea typeface="Google Sans"/>
                <a:cs typeface="Google Sans"/>
                <a:sym typeface="Google Sans"/>
              </a:rPr>
              <a:t>(18 over $20M)</a:t>
            </a:r>
            <a:r>
              <a:rPr lang="en" sz="1200">
                <a:solidFill>
                  <a:srgbClr val="202124"/>
                </a:solidFill>
                <a:latin typeface="Google Sans"/>
                <a:ea typeface="Google Sans"/>
                <a:cs typeface="Google Sans"/>
                <a:sym typeface="Google Sans"/>
              </a:rPr>
              <a:t>, particularly </a:t>
            </a:r>
            <a:r>
              <a:rPr b="1" lang="en" sz="1200">
                <a:solidFill>
                  <a:srgbClr val="202124"/>
                </a:solidFill>
                <a:latin typeface="Google Sans"/>
                <a:ea typeface="Google Sans"/>
                <a:cs typeface="Google Sans"/>
                <a:sym typeface="Google Sans"/>
              </a:rPr>
              <a:t>within JAPAC  and NORTHAM</a:t>
            </a:r>
            <a:endParaRPr sz="1100"/>
          </a:p>
          <a:p>
            <a:pPr indent="0" lvl="0" marL="457200" rtl="0" algn="l">
              <a:spcBef>
                <a:spcPts val="0"/>
              </a:spcBef>
              <a:spcAft>
                <a:spcPts val="0"/>
              </a:spcAft>
              <a:buNone/>
            </a:pPr>
            <a:r>
              <a:t/>
            </a:r>
            <a:endParaRPr b="1" sz="1200">
              <a:solidFill>
                <a:srgbClr val="202124"/>
              </a:solidFill>
              <a:latin typeface="Google Sans"/>
              <a:ea typeface="Google Sans"/>
              <a:cs typeface="Google Sans"/>
              <a:sym typeface="Google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240"/>
          <p:cNvSpPr txBox="1"/>
          <p:nvPr>
            <p:ph type="title"/>
          </p:nvPr>
        </p:nvSpPr>
        <p:spPr>
          <a:xfrm>
            <a:off x="457175" y="533375"/>
            <a:ext cx="8229900" cy="3375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Overall Pipe (Mktg and Sales) is Up YoY (GCP +142%, GWS +94% YoY), </a:t>
            </a:r>
            <a:r>
              <a:rPr b="1" lang="en" sz="1600"/>
              <a:t>high growth rates seen across Marketing and Sales</a:t>
            </a:r>
            <a:endParaRPr/>
          </a:p>
        </p:txBody>
      </p:sp>
      <p:graphicFrame>
        <p:nvGraphicFramePr>
          <p:cNvPr id="2346" name="Google Shape;2346;p240"/>
          <p:cNvGraphicFramePr/>
          <p:nvPr/>
        </p:nvGraphicFramePr>
        <p:xfrm>
          <a:off x="395738" y="1275025"/>
          <a:ext cx="3000000" cy="3000000"/>
        </p:xfrm>
        <a:graphic>
          <a:graphicData uri="http://schemas.openxmlformats.org/drawingml/2006/table">
            <a:tbl>
              <a:tblPr>
                <a:noFill/>
                <a:tableStyleId>{E621E615-8664-40BB-82A3-241909D540A3}</a:tableStyleId>
              </a:tblPr>
              <a:tblGrid>
                <a:gridCol w="1503525"/>
                <a:gridCol w="584300"/>
                <a:gridCol w="584300"/>
                <a:gridCol w="584300"/>
                <a:gridCol w="584300"/>
                <a:gridCol w="584300"/>
                <a:gridCol w="584300"/>
                <a:gridCol w="584300"/>
                <a:gridCol w="584300"/>
                <a:gridCol w="584300"/>
                <a:gridCol w="584300"/>
                <a:gridCol w="584300"/>
                <a:gridCol w="584300"/>
              </a:tblGrid>
              <a:tr h="209675">
                <a:tc>
                  <a:txBody>
                    <a:bodyPr/>
                    <a:lstStyle/>
                    <a:p>
                      <a:pPr indent="0" lvl="0" marL="0" rtl="0" algn="l">
                        <a:spcBef>
                          <a:spcPts val="0"/>
                        </a:spcBef>
                        <a:spcAft>
                          <a:spcPts val="0"/>
                        </a:spcAft>
                        <a:buNone/>
                      </a:pPr>
                      <a:r>
                        <a:t/>
                      </a:r>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PUBLIC SECTOR</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D9D9D9"/>
                    </a:solidFill>
                  </a:tcPr>
                </a:tc>
                <a:tc hMerge="1"/>
              </a:tr>
              <a:tr h="3145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2/27</a:t>
                      </a:r>
                      <a:endParaRPr b="1" sz="800">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r>
              <a:tr h="175775">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(Direct+Partner)</a:t>
                      </a:r>
                      <a:endParaRPr b="1" sz="900">
                        <a:latin typeface="Google Sans"/>
                        <a:ea typeface="Google Sans"/>
                        <a:cs typeface="Google Sans"/>
                        <a:sym typeface="Google Sans"/>
                      </a:endParaRPr>
                    </a:p>
                  </a:txBody>
                  <a:tcPr marT="19050" marB="19050" marR="28575" marL="28575" anchor="ctr">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182%</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149%</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197</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306%</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85</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199%</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210%</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48</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137%</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142%</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+3</a:t>
                      </a:r>
                      <a:r>
                        <a:rPr b="1" lang="en" sz="800">
                          <a:solidFill>
                            <a:schemeClr val="accent4"/>
                          </a:solidFill>
                          <a:latin typeface="Google Sans"/>
                          <a:ea typeface="Google Sans"/>
                          <a:cs typeface="Google Sans"/>
                          <a:sym typeface="Google Sans"/>
                        </a:rPr>
                        <a:t>3ppt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-109ppt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a:t>
                      </a:r>
                      <a:r>
                        <a:rPr b="1" lang="en" sz="800">
                          <a:solidFill>
                            <a:schemeClr val="accent2"/>
                          </a:solidFill>
                          <a:latin typeface="Google Sans"/>
                          <a:ea typeface="Google Sans"/>
                          <a:cs typeface="Google Sans"/>
                          <a:sym typeface="Google Sans"/>
                        </a:rPr>
                        <a:t>30ppt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-11ppt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+59ppt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-5</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r>
              <a:tr h="314525">
                <a:tc>
                  <a:txBody>
                    <a:bodyPr/>
                    <a:lstStyle/>
                    <a:p>
                      <a:pPr indent="0" lvl="0" marL="0" rtl="0" algn="l">
                        <a:lnSpc>
                          <a:spcPct val="115000"/>
                        </a:lnSpc>
                        <a:spcBef>
                          <a:spcPts val="0"/>
                        </a:spcBef>
                        <a:spcAft>
                          <a:spcPts val="0"/>
                        </a:spcAft>
                        <a:buNone/>
                      </a:pPr>
                      <a:r>
                        <a:t/>
                      </a:r>
                      <a:endParaRPr b="1" sz="800">
                        <a:latin typeface="Google Sans"/>
                        <a:ea typeface="Google Sans"/>
                        <a:cs typeface="Google Sans"/>
                        <a:sym typeface="Google Sans"/>
                      </a:endParaRPr>
                    </a:p>
                  </a:txBody>
                  <a:tcPr marT="19050" marB="19050" marR="28575" marL="28575" anchor="ctr">
                    <a:lnL cap="flat" cmpd="sng" w="6925">
                      <a:solidFill>
                        <a:srgbClr val="4285F4"/>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YTD</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30%</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37%</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15%</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33%</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Contribution  </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+3ppt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-17</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-8</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+10ppt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tcPr>
                </a:tc>
                <a:tc hMerge="1"/>
              </a:tr>
              <a:tr h="213400">
                <a:tc gridSpan="1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a:t>
                      </a:r>
                      <a:r>
                        <a:rPr b="1" lang="en" sz="900">
                          <a:latin typeface="Google Sans"/>
                          <a:ea typeface="Google Sans"/>
                          <a:cs typeface="Google Sans"/>
                          <a:sym typeface="Google Sans"/>
                        </a:rPr>
                        <a:t>(Direct+Partner)</a:t>
                      </a:r>
                      <a:endParaRPr sz="900">
                        <a:latin typeface="Google Sans"/>
                        <a:ea typeface="Google Sans"/>
                        <a:cs typeface="Google Sans"/>
                        <a:sym typeface="Google Sans"/>
                      </a:endParaRPr>
                    </a:p>
                  </a:txBody>
                  <a:tcPr marT="19050" marB="19050" marR="28575" marL="28575" anchor="ctr">
                    <a:lnL cap="flat" cmpd="sng" w="6925">
                      <a:solidFill>
                        <a:srgbClr val="4A86E8"/>
                      </a:solidFill>
                      <a:prstDash val="solid"/>
                      <a:round/>
                      <a:headEnd len="sm" w="sm" type="none"/>
                      <a:tailEnd len="sm" w="sm" type="none"/>
                    </a:lnL>
                    <a:lnR cap="flat" cmpd="sng" w="6925">
                      <a:solidFill>
                        <a:srgbClr val="4A86E8"/>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314525">
                <a:tc>
                  <a:txBody>
                    <a:bodyPr/>
                    <a:lstStyle/>
                    <a:p>
                      <a:pPr indent="0" lvl="0" marL="0" rtl="0" algn="ctr">
                        <a:lnSpc>
                          <a:spcPct val="115000"/>
                        </a:lnSpc>
                        <a:spcBef>
                          <a:spcPts val="0"/>
                        </a:spcBef>
                        <a:spcAft>
                          <a:spcPts val="0"/>
                        </a:spcAft>
                        <a:buNone/>
                      </a:pPr>
                      <a:r>
                        <a:t/>
                      </a:r>
                      <a:endParaRPr b="1"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Marketing YoY %</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Overall Pipe YoY%</a:t>
                      </a:r>
                      <a:endParaRPr b="1" sz="800">
                        <a:solidFill>
                          <a:srgbClr val="FFFFFF"/>
                        </a:solidFill>
                        <a:latin typeface="Google Sans"/>
                        <a:ea typeface="Google Sans"/>
                        <a:cs typeface="Google Sans"/>
                        <a:sym typeface="Google Sans"/>
                      </a:endParaRPr>
                    </a:p>
                  </a:txBody>
                  <a:tcPr marT="19050" marB="19050" marR="28575" marL="28575" anchor="b">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4285F4"/>
                      </a:solidFill>
                      <a:prstDash val="solid"/>
                      <a:round/>
                      <a:headEnd len="sm" w="sm" type="none"/>
                      <a:tailEnd len="sm" w="sm" type="none"/>
                    </a:lnB>
                    <a:solidFill>
                      <a:schemeClr val="accent1"/>
                    </a:solidFill>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162%</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135%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98</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125%</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89%</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124%</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51%</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66%</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285F4"/>
                      </a:solidFill>
                      <a:prstDash val="solid"/>
                      <a:round/>
                      <a:headEnd len="sm" w="sm" type="none"/>
                      <a:tailEnd len="sm" w="sm" type="none"/>
                    </a:lnT>
                    <a:lnB cap="flat" cmpd="sng" w="6925">
                      <a:solidFill>
                        <a:srgbClr val="000000"/>
                      </a:solidFill>
                      <a:prstDash val="solid"/>
                      <a:round/>
                      <a:headEnd len="sm" w="sm" type="none"/>
                      <a:tailEnd len="sm" w="sm" type="none"/>
                    </a:lnB>
                  </a:tcPr>
                </a:tc>
              </a:tr>
              <a:tr h="2344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Growth Rate</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+27ppt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chemeClr val="dk1"/>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-27ppt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-35ppt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-48ppt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-91ppt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-35ppt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r>
              <a:tr h="296475">
                <a:tc>
                  <a:txBody>
                    <a:bodyPr/>
                    <a:lstStyle/>
                    <a:p>
                      <a:pPr indent="0" lvl="0" marL="0" rtl="0" algn="l">
                        <a:lnSpc>
                          <a:spcPct val="115000"/>
                        </a:lnSpc>
                        <a:spcBef>
                          <a:spcPts val="0"/>
                        </a:spcBef>
                        <a:spcAft>
                          <a:spcPts val="0"/>
                        </a:spcAft>
                        <a:buNone/>
                      </a:pPr>
                      <a:r>
                        <a:t/>
                      </a:r>
                      <a:endParaRPr b="1" sz="800">
                        <a:latin typeface="Google Sans"/>
                        <a:ea typeface="Google Sans"/>
                        <a:cs typeface="Google Sans"/>
                        <a:sym typeface="Google Sans"/>
                      </a:endParaRPr>
                    </a:p>
                  </a:txBody>
                  <a:tcPr marT="19050" marB="19050" marR="28575" marL="28575" anchor="ctr">
                    <a:lnL cap="flat" cmpd="sng" w="6925">
                      <a:solidFill>
                        <a:srgbClr val="4285F4"/>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Contr.</a:t>
                      </a:r>
                      <a:endParaRPr b="1" sz="800">
                        <a:solidFill>
                          <a:srgbClr val="FFFFFF"/>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4A86E8"/>
                      </a:solidFill>
                      <a:prstDash val="solid"/>
                      <a:round/>
                      <a:headEnd len="sm" w="sm" type="none"/>
                      <a:tailEnd len="sm" w="sm" type="none"/>
                    </a:lnB>
                    <a:solidFill>
                      <a:schemeClr val="accent1"/>
                    </a:solidFill>
                  </a:tcPr>
                </a:tc>
              </a:tr>
              <a:tr h="2134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Contribution YTD</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20%</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51</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42</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40%</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63</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60</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39</a:t>
                      </a: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32%</a:t>
                      </a:r>
                      <a:endParaRPr sz="800">
                        <a:latin typeface="Google Sans"/>
                        <a:ea typeface="Google Sans"/>
                        <a:cs typeface="Google Sans"/>
                        <a:sym typeface="Google Sans"/>
                      </a:endParaRPr>
                    </a:p>
                  </a:txBody>
                  <a:tcPr marT="19050" marB="19050" marR="28575" marL="28575" anchor="ctr">
                    <a:lnL cap="flat" cmpd="sng" w="6925">
                      <a:solidFill>
                        <a:srgbClr val="CCCCCC"/>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4A86E8"/>
                      </a:solidFill>
                      <a:prstDash val="solid"/>
                      <a:round/>
                      <a:headEnd len="sm" w="sm" type="none"/>
                      <a:tailEnd len="sm" w="sm" type="none"/>
                    </a:lnT>
                    <a:lnB cap="flat" cmpd="sng" w="6925">
                      <a:solidFill>
                        <a:srgbClr val="000000"/>
                      </a:solidFill>
                      <a:prstDash val="solid"/>
                      <a:round/>
                      <a:headEnd len="sm" w="sm" type="none"/>
                      <a:tailEnd len="sm" w="sm" type="none"/>
                    </a:lnB>
                  </a:tcPr>
                </a:tc>
              </a:tr>
              <a:tr h="2442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Delta in Contribution  </a:t>
                      </a:r>
                      <a:endParaRPr sz="800">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3F3F3"/>
                    </a:solidFill>
                  </a:tcPr>
                </a:tc>
                <a:tc gridSpan="2">
                  <a:txBody>
                    <a:bodyPr/>
                    <a:lstStyle/>
                    <a:p>
                      <a:pPr indent="0" lvl="0" marL="0" rtl="0" algn="ctr">
                        <a:spcBef>
                          <a:spcPts val="0"/>
                        </a:spcBef>
                        <a:spcAft>
                          <a:spcPts val="0"/>
                        </a:spcAft>
                        <a:buNone/>
                      </a:pPr>
                      <a:r>
                        <a:rPr b="1" lang="en" sz="800">
                          <a:solidFill>
                            <a:schemeClr val="accent4"/>
                          </a:solidFill>
                          <a:latin typeface="Google Sans"/>
                          <a:ea typeface="Google Sans"/>
                          <a:cs typeface="Google Sans"/>
                          <a:sym typeface="Google Sans"/>
                        </a:rPr>
                        <a:t>+8</a:t>
                      </a:r>
                      <a:r>
                        <a:rPr b="1" lang="en" sz="800">
                          <a:solidFill>
                            <a:schemeClr val="accent4"/>
                          </a:solidFill>
                          <a:latin typeface="Google Sans"/>
                          <a:ea typeface="Google Sans"/>
                          <a:cs typeface="Google Sans"/>
                          <a:sym typeface="Google Sans"/>
                        </a:rPr>
                        <a:t>ppt</a:t>
                      </a:r>
                      <a:endParaRPr b="1" sz="800">
                        <a:solidFill>
                          <a:schemeClr val="accent4"/>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-9ppt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-13ppt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-27ppt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-32</a:t>
                      </a:r>
                      <a:r>
                        <a:rPr b="1" lang="en" sz="800">
                          <a:solidFill>
                            <a:schemeClr val="accent2"/>
                          </a:solidFill>
                          <a:latin typeface="Google Sans"/>
                          <a:ea typeface="Google Sans"/>
                          <a:cs typeface="Google Sans"/>
                          <a:sym typeface="Google Sans"/>
                        </a:rPr>
                        <a:t>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800">
                          <a:solidFill>
                            <a:schemeClr val="accent2"/>
                          </a:solidFill>
                          <a:latin typeface="Google Sans"/>
                          <a:ea typeface="Google Sans"/>
                          <a:cs typeface="Google Sans"/>
                          <a:sym typeface="Google Sans"/>
                        </a:rPr>
                        <a:t>-7ppt</a:t>
                      </a:r>
                      <a:endParaRPr b="1" sz="800">
                        <a:solidFill>
                          <a:schemeClr val="accent2"/>
                        </a:solidFill>
                        <a:latin typeface="Google Sans"/>
                        <a:ea typeface="Google Sans"/>
                        <a:cs typeface="Google Sans"/>
                        <a:sym typeface="Google Sans"/>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rgbClr val="FFFFFF"/>
                    </a:solidFill>
                  </a:tcPr>
                </a:tc>
                <a:tc hMerge="1"/>
              </a:tr>
            </a:tbl>
          </a:graphicData>
        </a:graphic>
      </p:graphicFrame>
      <p:sp>
        <p:nvSpPr>
          <p:cNvPr id="2347" name="Google Shape;2347;p24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48" name="Google Shape;2348;p240"/>
          <p:cNvGrpSpPr/>
          <p:nvPr/>
        </p:nvGrpSpPr>
        <p:grpSpPr>
          <a:xfrm>
            <a:off x="985688" y="204788"/>
            <a:ext cx="147775" cy="132240"/>
            <a:chOff x="6337848" y="1577150"/>
            <a:chExt cx="273253" cy="223718"/>
          </a:xfrm>
        </p:grpSpPr>
        <p:sp>
          <p:nvSpPr>
            <p:cNvPr id="2349" name="Google Shape;2349;p24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4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4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5" name="Shape 2355"/>
        <p:cNvGrpSpPr/>
        <p:nvPr/>
      </p:nvGrpSpPr>
      <p:grpSpPr>
        <a:xfrm>
          <a:off x="0" y="0"/>
          <a:ext cx="0" cy="0"/>
          <a:chOff x="0" y="0"/>
          <a:chExt cx="0" cy="0"/>
        </a:xfrm>
      </p:grpSpPr>
      <p:sp>
        <p:nvSpPr>
          <p:cNvPr id="2356" name="Google Shape;2356;p241"/>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57" name="Google Shape;2357;p241"/>
          <p:cNvGrpSpPr/>
          <p:nvPr/>
        </p:nvGrpSpPr>
        <p:grpSpPr>
          <a:xfrm>
            <a:off x="985688" y="204788"/>
            <a:ext cx="147775" cy="132240"/>
            <a:chOff x="6337848" y="1577150"/>
            <a:chExt cx="273253" cy="223718"/>
          </a:xfrm>
        </p:grpSpPr>
        <p:sp>
          <p:nvSpPr>
            <p:cNvPr id="2358" name="Google Shape;2358;p241"/>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41"/>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41"/>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1" name="Google Shape;2361;p241"/>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2362" name="Google Shape;2362;p241"/>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a:t>
            </a:r>
            <a:r>
              <a:rPr b="1" lang="en" sz="1600"/>
              <a:t> - </a:t>
            </a:r>
            <a:r>
              <a:rPr b="1" lang="en" sz="1600"/>
              <a:t>Looking Back</a:t>
            </a:r>
            <a:endParaRPr b="1" sz="1600"/>
          </a:p>
        </p:txBody>
      </p:sp>
      <p:sp>
        <p:nvSpPr>
          <p:cNvPr id="2363" name="Google Shape;2363;p241"/>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graphicFrame>
        <p:nvGraphicFramePr>
          <p:cNvPr id="2364" name="Google Shape;2364;p241"/>
          <p:cNvGraphicFramePr/>
          <p:nvPr/>
        </p:nvGraphicFramePr>
        <p:xfrm>
          <a:off x="429843" y="3612150"/>
          <a:ext cx="3000000" cy="3000000"/>
        </p:xfrm>
        <a:graphic>
          <a:graphicData uri="http://schemas.openxmlformats.org/drawingml/2006/table">
            <a:tbl>
              <a:tblPr>
                <a:noFill/>
                <a:tableStyleId>{E621E615-8664-40BB-82A3-241909D540A3}</a:tableStyleId>
              </a:tblPr>
              <a:tblGrid>
                <a:gridCol w="1883300"/>
                <a:gridCol w="1086725"/>
                <a:gridCol w="1112250"/>
                <a:gridCol w="1093525"/>
                <a:gridCol w="1093525"/>
                <a:gridCol w="1093525"/>
                <a:gridCol w="1033700"/>
              </a:tblGrid>
              <a:tr h="149000">
                <a:tc>
                  <a:txBody>
                    <a:bodyPr/>
                    <a:lstStyle/>
                    <a:p>
                      <a:pPr indent="0" lvl="0" marL="0" rtl="0" algn="l">
                        <a:spcBef>
                          <a:spcPts val="0"/>
                        </a:spcBef>
                        <a:spcAft>
                          <a:spcPts val="0"/>
                        </a:spcAft>
                        <a:buNone/>
                      </a:pPr>
                      <a:r>
                        <a:t/>
                      </a:r>
                      <a:endParaRPr sz="800"/>
                    </a:p>
                  </a:txBody>
                  <a:tcPr marT="19050" marB="19050" marR="28575" marL="28575" anchor="b">
                    <a:lnL cap="flat" cmpd="sng" w="9525">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JAPAN</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r>
              <a:tr h="1490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49000">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7000">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Marketing Contribution %</a:t>
                      </a:r>
                      <a:r>
                        <a:rPr lang="en" sz="800">
                          <a:latin typeface="Google Sans"/>
                          <a:ea typeface="Google Sans"/>
                          <a:cs typeface="Google Sans"/>
                          <a:sym typeface="Google Sans"/>
                        </a:rPr>
                        <a:t> </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12%</a:t>
                      </a:r>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18%</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49000">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197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Marketing Contribution % </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34%</a:t>
                      </a:r>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44%</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66%</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34%</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54%</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49%</a:t>
                      </a:r>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graphicFrame>
        <p:nvGraphicFramePr>
          <p:cNvPr id="2365" name="Google Shape;2365;p241"/>
          <p:cNvGraphicFramePr/>
          <p:nvPr/>
        </p:nvGraphicFramePr>
        <p:xfrm>
          <a:off x="429768" y="1335024"/>
          <a:ext cx="3000000" cy="3000000"/>
        </p:xfrm>
        <a:graphic>
          <a:graphicData uri="http://schemas.openxmlformats.org/drawingml/2006/table">
            <a:tbl>
              <a:tblPr>
                <a:noFill/>
                <a:tableStyleId>{E621E615-8664-40BB-82A3-241909D540A3}</a:tableStyleId>
              </a:tblPr>
              <a:tblGrid>
                <a:gridCol w="1883350"/>
                <a:gridCol w="1086700"/>
                <a:gridCol w="1112200"/>
                <a:gridCol w="1093500"/>
                <a:gridCol w="1093500"/>
                <a:gridCol w="1093500"/>
                <a:gridCol w="1033825"/>
              </a:tblGrid>
              <a:tr h="201625">
                <a:tc>
                  <a:txBody>
                    <a:bodyPr/>
                    <a:lstStyle/>
                    <a:p>
                      <a:pPr indent="0" lvl="0" marL="0" rtl="0" algn="l">
                        <a:spcBef>
                          <a:spcPts val="0"/>
                        </a:spcBef>
                        <a:spcAft>
                          <a:spcPts val="0"/>
                        </a:spcAft>
                        <a:buNone/>
                      </a:pPr>
                      <a:r>
                        <a:t/>
                      </a:r>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JAPAN</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69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 (as of 2/27)</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Pacing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F3F3F3"/>
                    </a:solidFill>
                  </a:tcPr>
                </a:tc>
              </a:tr>
              <a:tr h="169025">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$63.7M </a:t>
                      </a:r>
                      <a:r>
                        <a:rPr b="1" lang="en" sz="900">
                          <a:solidFill>
                            <a:schemeClr val="accent2"/>
                          </a:solidFill>
                          <a:latin typeface="Google Sans"/>
                          <a:ea typeface="Google Sans"/>
                          <a:cs typeface="Google Sans"/>
                          <a:sym typeface="Google Sans"/>
                        </a:rPr>
                        <a:t>(33%)</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$168.9M </a:t>
                      </a:r>
                      <a:r>
                        <a:rPr b="1" lang="en" sz="900">
                          <a:solidFill>
                            <a:schemeClr val="accent4"/>
                          </a:solidFill>
                          <a:latin typeface="Google Sans"/>
                          <a:ea typeface="Google Sans"/>
                          <a:cs typeface="Google Sans"/>
                          <a:sym typeface="Google Sans"/>
                        </a:rPr>
                        <a:t>(149%)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$52.5M </a:t>
                      </a:r>
                      <a:r>
                        <a:rPr b="1" lang="en" sz="900">
                          <a:solidFill>
                            <a:schemeClr val="accent2"/>
                          </a:solidFill>
                          <a:latin typeface="Google Sans"/>
                          <a:ea typeface="Google Sans"/>
                          <a:cs typeface="Google Sans"/>
                          <a:sym typeface="Google Sans"/>
                        </a:rPr>
                        <a:t>(73%)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$6.3M </a:t>
                      </a:r>
                      <a:r>
                        <a:rPr b="1" lang="en" sz="900">
                          <a:solidFill>
                            <a:schemeClr val="accent2"/>
                          </a:solidFill>
                          <a:latin typeface="Google Sans"/>
                          <a:ea typeface="Google Sans"/>
                          <a:cs typeface="Google Sans"/>
                          <a:sym typeface="Google Sans"/>
                        </a:rPr>
                        <a:t>(53%)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$24.1M </a:t>
                      </a:r>
                      <a:r>
                        <a:rPr b="1" lang="en" sz="900">
                          <a:solidFill>
                            <a:schemeClr val="accent2"/>
                          </a:solidFill>
                          <a:latin typeface="Google Sans"/>
                          <a:ea typeface="Google Sans"/>
                          <a:cs typeface="Google Sans"/>
                          <a:sym typeface="Google Sans"/>
                        </a:rPr>
                        <a:t>(62%)</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$315.5M </a:t>
                      </a:r>
                      <a:r>
                        <a:rPr b="1" lang="en" sz="900">
                          <a:solidFill>
                            <a:schemeClr val="accent2"/>
                          </a:solidFill>
                          <a:latin typeface="Google Sans"/>
                          <a:ea typeface="Google Sans"/>
                          <a:cs typeface="Google Sans"/>
                          <a:sym typeface="Google Sans"/>
                        </a:rPr>
                        <a:t>(74%)</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$11.0M </a:t>
                      </a:r>
                      <a:r>
                        <a:rPr b="1" lang="en" sz="900">
                          <a:solidFill>
                            <a:schemeClr val="accent4"/>
                          </a:solidFill>
                          <a:latin typeface="Google Sans"/>
                          <a:ea typeface="Google Sans"/>
                          <a:cs typeface="Google Sans"/>
                          <a:sym typeface="Google Sans"/>
                        </a:rPr>
                        <a:t>(92%)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$46.7M </a:t>
                      </a:r>
                      <a:r>
                        <a:rPr b="1" lang="en" sz="900">
                          <a:solidFill>
                            <a:schemeClr val="accent4"/>
                          </a:solidFill>
                          <a:latin typeface="Google Sans"/>
                          <a:ea typeface="Google Sans"/>
                          <a:cs typeface="Google Sans"/>
                          <a:sym typeface="Google Sans"/>
                        </a:rPr>
                        <a:t>(231%)</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$14.3M </a:t>
                      </a:r>
                      <a:r>
                        <a:rPr b="1" lang="en" sz="900">
                          <a:solidFill>
                            <a:schemeClr val="accent4"/>
                          </a:solidFill>
                          <a:latin typeface="Google Sans"/>
                          <a:ea typeface="Google Sans"/>
                          <a:cs typeface="Google Sans"/>
                          <a:sym typeface="Google Sans"/>
                        </a:rPr>
                        <a:t>(91%)</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$4.5M </a:t>
                      </a:r>
                      <a:r>
                        <a:rPr b="1" lang="en" sz="900">
                          <a:solidFill>
                            <a:schemeClr val="accent4"/>
                          </a:solidFill>
                          <a:latin typeface="Google Sans"/>
                          <a:ea typeface="Google Sans"/>
                          <a:cs typeface="Google Sans"/>
                          <a:sym typeface="Google Sans"/>
                        </a:rPr>
                        <a:t>(144%)</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$6.3M </a:t>
                      </a:r>
                      <a:r>
                        <a:rPr b="1" lang="en" sz="900">
                          <a:solidFill>
                            <a:schemeClr val="accent4"/>
                          </a:solidFill>
                          <a:latin typeface="Google Sans"/>
                          <a:ea typeface="Google Sans"/>
                          <a:cs typeface="Google Sans"/>
                          <a:sym typeface="Google Sans"/>
                        </a:rPr>
                        <a:t>(102%)</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$82.7M </a:t>
                      </a:r>
                      <a:r>
                        <a:rPr b="1" lang="en" sz="900">
                          <a:solidFill>
                            <a:schemeClr val="accent4"/>
                          </a:solidFill>
                          <a:latin typeface="Google Sans"/>
                          <a:ea typeface="Google Sans"/>
                          <a:cs typeface="Google Sans"/>
                          <a:sym typeface="Google Sans"/>
                        </a:rPr>
                        <a:t>(145%)</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 </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$74.7M </a:t>
                      </a:r>
                      <a:r>
                        <a:rPr b="1" lang="en" sz="900">
                          <a:solidFill>
                            <a:schemeClr val="accent2"/>
                          </a:solidFill>
                          <a:latin typeface="Google Sans"/>
                          <a:ea typeface="Google Sans"/>
                          <a:cs typeface="Google Sans"/>
                          <a:sym typeface="Google Sans"/>
                        </a:rPr>
                        <a:t>(37%)</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$215.5M </a:t>
                      </a:r>
                      <a:r>
                        <a:rPr b="1" lang="en" sz="900">
                          <a:solidFill>
                            <a:schemeClr val="accent4"/>
                          </a:solidFill>
                          <a:latin typeface="Google Sans"/>
                          <a:ea typeface="Google Sans"/>
                          <a:cs typeface="Google Sans"/>
                          <a:sym typeface="Google Sans"/>
                        </a:rPr>
                        <a:t>(161%)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$66.8M</a:t>
                      </a:r>
                      <a:r>
                        <a:rPr lang="en" sz="900">
                          <a:solidFill>
                            <a:schemeClr val="accent2"/>
                          </a:solidFill>
                          <a:latin typeface="Google Sans"/>
                          <a:ea typeface="Google Sans"/>
                          <a:cs typeface="Google Sans"/>
                          <a:sym typeface="Google Sans"/>
                        </a:rPr>
                        <a:t> </a:t>
                      </a:r>
                      <a:r>
                        <a:rPr b="1" lang="en" sz="900">
                          <a:solidFill>
                            <a:schemeClr val="accent2"/>
                          </a:solidFill>
                          <a:latin typeface="Google Sans"/>
                          <a:ea typeface="Google Sans"/>
                          <a:cs typeface="Google Sans"/>
                          <a:sym typeface="Google Sans"/>
                        </a:rPr>
                        <a:t>(76%)</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$10.7M </a:t>
                      </a:r>
                      <a:r>
                        <a:rPr b="1" lang="en" sz="900">
                          <a:solidFill>
                            <a:schemeClr val="accent2"/>
                          </a:solidFill>
                          <a:latin typeface="Google Sans"/>
                          <a:ea typeface="Google Sans"/>
                          <a:cs typeface="Google Sans"/>
                          <a:sym typeface="Google Sans"/>
                        </a:rPr>
                        <a:t>(72%)</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$30.4M </a:t>
                      </a:r>
                      <a:r>
                        <a:rPr b="1" lang="en" sz="900">
                          <a:solidFill>
                            <a:schemeClr val="accent2"/>
                          </a:solidFill>
                          <a:latin typeface="Google Sans"/>
                          <a:ea typeface="Google Sans"/>
                          <a:cs typeface="Google Sans"/>
                          <a:sym typeface="Google Sans"/>
                        </a:rPr>
                        <a:t>(68%)</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$398.2M </a:t>
                      </a:r>
                      <a:r>
                        <a:rPr b="1" lang="en" sz="900">
                          <a:solidFill>
                            <a:schemeClr val="accent2"/>
                          </a:solidFill>
                          <a:latin typeface="Google Sans"/>
                          <a:ea typeface="Google Sans"/>
                          <a:cs typeface="Google Sans"/>
                          <a:sym typeface="Google Sans"/>
                        </a:rPr>
                        <a:t>(82</a:t>
                      </a:r>
                      <a:r>
                        <a:rPr b="1" lang="en" sz="900">
                          <a:solidFill>
                            <a:schemeClr val="accent2"/>
                          </a:solidFill>
                          <a:latin typeface="Google Sans"/>
                          <a:ea typeface="Google Sans"/>
                          <a:cs typeface="Google Sans"/>
                          <a:sym typeface="Google Sans"/>
                        </a:rPr>
                        <a:t>%</a:t>
                      </a:r>
                      <a:r>
                        <a:rPr b="1" lang="en" sz="900">
                          <a:solidFill>
                            <a:schemeClr val="accent2"/>
                          </a:solidFill>
                          <a:latin typeface="Google Sans"/>
                          <a:ea typeface="Google Sans"/>
                          <a:cs typeface="Google Sans"/>
                          <a:sym typeface="Google Sans"/>
                        </a:rPr>
                        <a:t>)</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50150">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$16.</a:t>
                      </a:r>
                      <a:r>
                        <a:rPr lang="en" sz="900">
                          <a:latin typeface="Google Sans"/>
                          <a:ea typeface="Google Sans"/>
                          <a:cs typeface="Google Sans"/>
                          <a:sym typeface="Google Sans"/>
                        </a:rPr>
                        <a:t>1M</a:t>
                      </a:r>
                      <a:r>
                        <a:rPr lang="en" sz="900">
                          <a:latin typeface="Google Sans"/>
                          <a:ea typeface="Google Sans"/>
                          <a:cs typeface="Google Sans"/>
                          <a:sym typeface="Google Sans"/>
                        </a:rPr>
                        <a:t> </a:t>
                      </a:r>
                      <a:r>
                        <a:rPr b="1" lang="en" sz="900">
                          <a:solidFill>
                            <a:schemeClr val="accent2"/>
                          </a:solidFill>
                          <a:latin typeface="Google Sans"/>
                          <a:ea typeface="Google Sans"/>
                          <a:cs typeface="Google Sans"/>
                          <a:sym typeface="Google Sans"/>
                        </a:rPr>
                        <a:t>(55%)</a:t>
                      </a:r>
                      <a:endParaRPr b="1">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$32.5M </a:t>
                      </a:r>
                      <a:r>
                        <a:rPr b="1" lang="en" sz="900">
                          <a:solidFill>
                            <a:schemeClr val="accent4"/>
                          </a:solidFill>
                          <a:latin typeface="Google Sans"/>
                          <a:ea typeface="Google Sans"/>
                          <a:cs typeface="Google Sans"/>
                          <a:sym typeface="Google Sans"/>
                        </a:rPr>
                        <a:t>(212%)</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$36.0M </a:t>
                      </a:r>
                      <a:r>
                        <a:rPr b="1" lang="en" sz="900">
                          <a:solidFill>
                            <a:schemeClr val="accent4"/>
                          </a:solidFill>
                          <a:latin typeface="Google Sans"/>
                          <a:ea typeface="Google Sans"/>
                          <a:cs typeface="Google Sans"/>
                          <a:sym typeface="Google Sans"/>
                        </a:rPr>
                        <a:t>(106%)</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$3.3M </a:t>
                      </a:r>
                      <a:r>
                        <a:rPr b="1" lang="en" sz="900">
                          <a:solidFill>
                            <a:schemeClr val="accent2"/>
                          </a:solidFill>
                          <a:latin typeface="Google Sans"/>
                          <a:ea typeface="Google Sans"/>
                          <a:cs typeface="Google Sans"/>
                          <a:sym typeface="Google Sans"/>
                        </a:rPr>
                        <a:t>(67%)</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$42.9M </a:t>
                      </a:r>
                      <a:r>
                        <a:rPr b="1" lang="en" sz="900">
                          <a:solidFill>
                            <a:schemeClr val="accent4"/>
                          </a:solidFill>
                          <a:latin typeface="Google Sans"/>
                          <a:ea typeface="Google Sans"/>
                          <a:cs typeface="Google Sans"/>
                          <a:sym typeface="Google Sans"/>
                        </a:rPr>
                        <a:t>(117%)</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$130.8M </a:t>
                      </a:r>
                      <a:r>
                        <a:rPr b="1" lang="en" sz="900">
                          <a:solidFill>
                            <a:schemeClr val="accent4"/>
                          </a:solidFill>
                          <a:latin typeface="Google Sans"/>
                          <a:ea typeface="Google Sans"/>
                          <a:cs typeface="Google Sans"/>
                          <a:sym typeface="Google Sans"/>
                        </a:rPr>
                        <a:t>(109%)</a:t>
                      </a:r>
                      <a:endParaRPr>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$8.4M </a:t>
                      </a:r>
                      <a:r>
                        <a:rPr b="1" lang="en" sz="900">
                          <a:solidFill>
                            <a:schemeClr val="accent4"/>
                          </a:solidFill>
                          <a:latin typeface="Google Sans"/>
                          <a:ea typeface="Google Sans"/>
                          <a:cs typeface="Google Sans"/>
                          <a:sym typeface="Google Sans"/>
                        </a:rPr>
                        <a:t>(161%)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$6.7M </a:t>
                      </a:r>
                      <a:r>
                        <a:rPr b="1" lang="en" sz="900">
                          <a:solidFill>
                            <a:schemeClr val="accent4"/>
                          </a:solidFill>
                          <a:latin typeface="Google Sans"/>
                          <a:ea typeface="Google Sans"/>
                          <a:cs typeface="Google Sans"/>
                          <a:sym typeface="Google Sans"/>
                        </a:rPr>
                        <a:t>(100%)</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$7.3M </a:t>
                      </a:r>
                      <a:r>
                        <a:rPr b="1" lang="en" sz="900">
                          <a:solidFill>
                            <a:schemeClr val="accent2"/>
                          </a:solidFill>
                          <a:latin typeface="Google Sans"/>
                          <a:ea typeface="Google Sans"/>
                          <a:cs typeface="Google Sans"/>
                          <a:sym typeface="Google Sans"/>
                        </a:rPr>
                        <a:t>(68%)</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$2.6M </a:t>
                      </a:r>
                      <a:r>
                        <a:rPr b="1" lang="en" sz="900">
                          <a:solidFill>
                            <a:schemeClr val="accent4"/>
                          </a:solidFill>
                          <a:latin typeface="Google Sans"/>
                          <a:ea typeface="Google Sans"/>
                          <a:cs typeface="Google Sans"/>
                          <a:sym typeface="Google Sans"/>
                        </a:rPr>
                        <a:t>(163%)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$14.8M </a:t>
                      </a:r>
                      <a:r>
                        <a:rPr b="1" lang="en" sz="900">
                          <a:solidFill>
                            <a:schemeClr val="accent4"/>
                          </a:solidFill>
                          <a:latin typeface="Google Sans"/>
                          <a:ea typeface="Google Sans"/>
                          <a:cs typeface="Google Sans"/>
                          <a:sym typeface="Google Sans"/>
                        </a:rPr>
                        <a:t>(103%)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$40.0M </a:t>
                      </a:r>
                      <a:r>
                        <a:rPr b="1" lang="en" sz="900">
                          <a:solidFill>
                            <a:schemeClr val="accent4"/>
                          </a:solidFill>
                          <a:latin typeface="Google Sans"/>
                          <a:ea typeface="Google Sans"/>
                          <a:cs typeface="Google Sans"/>
                          <a:sym typeface="Google Sans"/>
                        </a:rPr>
                        <a:t>(103%)</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$24.6M </a:t>
                      </a:r>
                      <a:r>
                        <a:rPr b="1" lang="en" sz="900">
                          <a:solidFill>
                            <a:schemeClr val="accent2"/>
                          </a:solidFill>
                          <a:latin typeface="Google Sans"/>
                          <a:ea typeface="Google Sans"/>
                          <a:cs typeface="Google Sans"/>
                          <a:sym typeface="Google Sans"/>
                        </a:rPr>
                        <a:t>(71%)</a:t>
                      </a:r>
                      <a:endParaRPr b="1">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$39.2M </a:t>
                      </a:r>
                      <a:r>
                        <a:rPr b="1" lang="en" sz="900">
                          <a:solidFill>
                            <a:schemeClr val="accent4"/>
                          </a:solidFill>
                          <a:latin typeface="Google Sans"/>
                          <a:ea typeface="Google Sans"/>
                          <a:cs typeface="Google Sans"/>
                          <a:sym typeface="Google Sans"/>
                        </a:rPr>
                        <a:t>(178%)</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$43.2M </a:t>
                      </a:r>
                      <a:r>
                        <a:rPr b="1" lang="en" sz="900">
                          <a:solidFill>
                            <a:schemeClr val="accent4"/>
                          </a:solidFill>
                          <a:latin typeface="Google Sans"/>
                          <a:ea typeface="Google Sans"/>
                          <a:cs typeface="Google Sans"/>
                          <a:sym typeface="Google Sans"/>
                        </a:rPr>
                        <a:t>(97%)</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$5.9M </a:t>
                      </a:r>
                      <a:r>
                        <a:rPr b="1" lang="en" sz="900">
                          <a:solidFill>
                            <a:schemeClr val="accent4"/>
                          </a:solidFill>
                          <a:latin typeface="Google Sans"/>
                          <a:ea typeface="Google Sans"/>
                          <a:cs typeface="Google Sans"/>
                          <a:sym typeface="Google Sans"/>
                        </a:rPr>
                        <a:t>(91%)</a:t>
                      </a:r>
                      <a:endParaRPr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$57.7M</a:t>
                      </a:r>
                      <a:r>
                        <a:rPr lang="en" sz="900">
                          <a:solidFill>
                            <a:schemeClr val="accent4"/>
                          </a:solidFill>
                          <a:latin typeface="Google Sans"/>
                          <a:ea typeface="Google Sans"/>
                          <a:cs typeface="Google Sans"/>
                          <a:sym typeface="Google Sans"/>
                        </a:rPr>
                        <a:t> </a:t>
                      </a:r>
                      <a:r>
                        <a:rPr b="1" lang="en" sz="900">
                          <a:solidFill>
                            <a:schemeClr val="accent4"/>
                          </a:solidFill>
                          <a:latin typeface="Google Sans"/>
                          <a:ea typeface="Google Sans"/>
                          <a:cs typeface="Google Sans"/>
                          <a:sym typeface="Google Sans"/>
                        </a:rPr>
                        <a:t>(113%)</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$170.7M</a:t>
                      </a:r>
                      <a:r>
                        <a:rPr lang="en" sz="900">
                          <a:solidFill>
                            <a:schemeClr val="accent4"/>
                          </a:solidFill>
                          <a:latin typeface="Google Sans"/>
                          <a:ea typeface="Google Sans"/>
                          <a:cs typeface="Google Sans"/>
                          <a:sym typeface="Google Sans"/>
                        </a:rPr>
                        <a:t> </a:t>
                      </a:r>
                      <a:r>
                        <a:rPr b="1" lang="en" sz="900">
                          <a:solidFill>
                            <a:schemeClr val="accent4"/>
                          </a:solidFill>
                          <a:latin typeface="Google Sans"/>
                          <a:ea typeface="Google Sans"/>
                          <a:cs typeface="Google Sans"/>
                          <a:sym typeface="Google Sans"/>
                        </a:rPr>
                        <a:t>(108%)</a:t>
                      </a:r>
                      <a:endParaRPr b="1">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graphicFrame>
        <p:nvGraphicFramePr>
          <p:cNvPr id="2370" name="Google Shape;2370;p242"/>
          <p:cNvGraphicFramePr/>
          <p:nvPr/>
        </p:nvGraphicFramePr>
        <p:xfrm>
          <a:off x="422293" y="1344168"/>
          <a:ext cx="3000000" cy="3000000"/>
        </p:xfrm>
        <a:graphic>
          <a:graphicData uri="http://schemas.openxmlformats.org/drawingml/2006/table">
            <a:tbl>
              <a:tblPr>
                <a:noFill/>
                <a:tableStyleId>{E621E615-8664-40BB-82A3-241909D540A3}</a:tableStyleId>
              </a:tblPr>
              <a:tblGrid>
                <a:gridCol w="2012950"/>
                <a:gridCol w="1070600"/>
                <a:gridCol w="1084000"/>
                <a:gridCol w="1024350"/>
                <a:gridCol w="1084025"/>
                <a:gridCol w="1084025"/>
                <a:gridCol w="1061300"/>
              </a:tblGrid>
              <a:tr h="342900">
                <a:tc>
                  <a:txBody>
                    <a:bodyPr/>
                    <a:lstStyle/>
                    <a:p>
                      <a:pPr indent="0" lvl="0" marL="0" rtl="0" algn="l">
                        <a:spcBef>
                          <a:spcPts val="0"/>
                        </a:spcBef>
                        <a:spcAft>
                          <a:spcPts val="0"/>
                        </a:spcAft>
                        <a:buNone/>
                      </a:pPr>
                      <a:r>
                        <a:t/>
                      </a:r>
                      <a:endParaRPr sz="800"/>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JAPAN</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r>
              <a:tr h="200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To Date</a:t>
                      </a:r>
                      <a:endParaRPr b="1" sz="8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r>
              <a:tr h="200025">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a:t>
                      </a:r>
                      <a:r>
                        <a:rPr b="1" lang="en" sz="900">
                          <a:latin typeface="Google Sans"/>
                          <a:ea typeface="Google Sans"/>
                          <a:cs typeface="Google Sans"/>
                          <a:sym typeface="Google Sans"/>
                        </a:rPr>
                        <a:t>(Partner)</a:t>
                      </a:r>
                      <a:endParaRPr b="1" sz="900">
                        <a:latin typeface="Google Sans"/>
                        <a:ea typeface="Google Sans"/>
                        <a:cs typeface="Google Sans"/>
                        <a:sym typeface="Google Sans"/>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b="1" sz="7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$3.96M </a:t>
                      </a:r>
                      <a:r>
                        <a:rPr b="1" lang="en" sz="900">
                          <a:solidFill>
                            <a:schemeClr val="accent4"/>
                          </a:solidFill>
                          <a:latin typeface="Google Sans"/>
                          <a:ea typeface="Google Sans"/>
                          <a:cs typeface="Google Sans"/>
                          <a:sym typeface="Google Sans"/>
                        </a:rPr>
                        <a:t>(99%)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$2.05M </a:t>
                      </a:r>
                      <a:r>
                        <a:rPr b="1" lang="en" sz="900">
                          <a:solidFill>
                            <a:schemeClr val="accent4"/>
                          </a:solidFill>
                          <a:latin typeface="Google Sans"/>
                          <a:ea typeface="Google Sans"/>
                          <a:cs typeface="Google Sans"/>
                          <a:sym typeface="Google Sans"/>
                        </a:rPr>
                        <a:t>(98%)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$1.46M </a:t>
                      </a:r>
                      <a:r>
                        <a:rPr b="1" lang="en" sz="900">
                          <a:solidFill>
                            <a:schemeClr val="accent4"/>
                          </a:solidFill>
                          <a:latin typeface="Google Sans"/>
                          <a:ea typeface="Google Sans"/>
                          <a:cs typeface="Google Sans"/>
                          <a:sym typeface="Google Sans"/>
                        </a:rPr>
                        <a:t>(91%)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$480K</a:t>
                      </a:r>
                      <a:r>
                        <a:rPr b="1" lang="en" sz="900">
                          <a:solidFill>
                            <a:schemeClr val="accent4"/>
                          </a:solidFill>
                          <a:latin typeface="Google Sans"/>
                          <a:ea typeface="Google Sans"/>
                          <a:cs typeface="Google Sans"/>
                          <a:sym typeface="Google Sans"/>
                        </a:rPr>
                        <a:t> (100%)</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$855K </a:t>
                      </a:r>
                      <a:r>
                        <a:rPr b="1" lang="en" sz="900">
                          <a:solidFill>
                            <a:schemeClr val="accent4"/>
                          </a:solidFill>
                          <a:latin typeface="Google Sans"/>
                          <a:ea typeface="Google Sans"/>
                          <a:cs typeface="Google Sans"/>
                          <a:sym typeface="Google Sans"/>
                        </a:rPr>
                        <a:t>(95%)</a:t>
                      </a:r>
                      <a:endParaRPr b="1" sz="900">
                        <a:solidFill>
                          <a:schemeClr val="accent4"/>
                        </a:solidFill>
                        <a:latin typeface="Google Sans"/>
                        <a:ea typeface="Google Sans"/>
                        <a:cs typeface="Google Sans"/>
                        <a:sym typeface="Google Sans"/>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$8.8M </a:t>
                      </a:r>
                      <a:r>
                        <a:rPr b="1" lang="en" sz="900">
                          <a:solidFill>
                            <a:schemeClr val="accent4"/>
                          </a:solidFill>
                          <a:latin typeface="Google Sans"/>
                          <a:ea typeface="Google Sans"/>
                          <a:cs typeface="Google Sans"/>
                          <a:sym typeface="Google Sans"/>
                        </a:rPr>
                        <a:t>(97%)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 </a:t>
                      </a:r>
                      <a:r>
                        <a:rPr b="1" lang="en" sz="900">
                          <a:solidFill>
                            <a:schemeClr val="accent2"/>
                          </a:solidFill>
                          <a:latin typeface="Google Sans"/>
                          <a:ea typeface="Google Sans"/>
                          <a:cs typeface="Google Sans"/>
                          <a:sym typeface="Google Sans"/>
                        </a:rPr>
                        <a:t>(-97%)</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$21 </a:t>
                      </a:r>
                      <a:r>
                        <a:rPr b="1" lang="en" sz="900">
                          <a:solidFill>
                            <a:schemeClr val="accent2"/>
                          </a:solidFill>
                          <a:latin typeface="Google Sans"/>
                          <a:ea typeface="Google Sans"/>
                          <a:cs typeface="Google Sans"/>
                          <a:sym typeface="Google Sans"/>
                        </a:rPr>
                        <a:t>(-72%)</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$7 </a:t>
                      </a:r>
                      <a:r>
                        <a:rPr b="1" lang="en" sz="900">
                          <a:solidFill>
                            <a:schemeClr val="accent2"/>
                          </a:solidFill>
                          <a:latin typeface="Google Sans"/>
                          <a:ea typeface="Google Sans"/>
                          <a:cs typeface="Google Sans"/>
                          <a:sym typeface="Google Sans"/>
                        </a:rPr>
                        <a:t>(-83%)</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$8 </a:t>
                      </a:r>
                      <a:r>
                        <a:rPr b="1" lang="en" sz="900">
                          <a:solidFill>
                            <a:schemeClr val="accent2"/>
                          </a:solidFill>
                          <a:latin typeface="Google Sans"/>
                          <a:ea typeface="Google Sans"/>
                          <a:cs typeface="Google Sans"/>
                          <a:sym typeface="Google Sans"/>
                        </a:rPr>
                        <a:t>(-87%)</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$12 </a:t>
                      </a:r>
                      <a:r>
                        <a:rPr b="1" lang="en" sz="900">
                          <a:solidFill>
                            <a:schemeClr val="accent2"/>
                          </a:solidFill>
                          <a:latin typeface="Google Sans"/>
                          <a:ea typeface="Google Sans"/>
                          <a:cs typeface="Google Sans"/>
                          <a:sym typeface="Google Sans"/>
                        </a:rPr>
                        <a:t>(-91%)</a:t>
                      </a:r>
                      <a:endParaRPr sz="900">
                        <a:solidFill>
                          <a:schemeClr val="accent2"/>
                        </a:solidFill>
                        <a:latin typeface="Google Sans"/>
                        <a:ea typeface="Google Sans"/>
                        <a:cs typeface="Google Sans"/>
                        <a:sym typeface="Google Sans"/>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$9</a:t>
                      </a:r>
                      <a:r>
                        <a:rPr b="1" lang="en" sz="900">
                          <a:solidFill>
                            <a:schemeClr val="accent2"/>
                          </a:solidFill>
                          <a:latin typeface="Google Sans"/>
                          <a:ea typeface="Google Sans"/>
                          <a:cs typeface="Google Sans"/>
                          <a:sym typeface="Google Sans"/>
                        </a:rPr>
                        <a:t> (-89%)</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512 </a:t>
                      </a:r>
                      <a:r>
                        <a:rPr b="1" lang="en" sz="900">
                          <a:solidFill>
                            <a:schemeClr val="dk1"/>
                          </a:solidFill>
                          <a:latin typeface="Google Sans"/>
                          <a:ea typeface="Google Sans"/>
                          <a:cs typeface="Google Sans"/>
                          <a:sym typeface="Google Sans"/>
                        </a:rPr>
                        <a:t>(12%)</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291 </a:t>
                      </a:r>
                      <a:r>
                        <a:rPr b="1" lang="en" sz="900">
                          <a:solidFill>
                            <a:schemeClr val="dk1"/>
                          </a:solidFill>
                          <a:latin typeface="Google Sans"/>
                          <a:ea typeface="Google Sans"/>
                          <a:cs typeface="Google Sans"/>
                          <a:sym typeface="Google Sans"/>
                        </a:rPr>
                        <a:t>(6%)</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246 </a:t>
                      </a:r>
                      <a:r>
                        <a:rPr b="1" lang="en" sz="900">
                          <a:solidFill>
                            <a:schemeClr val="dk1"/>
                          </a:solidFill>
                          <a:latin typeface="Google Sans"/>
                          <a:ea typeface="Google Sans"/>
                          <a:cs typeface="Google Sans"/>
                          <a:sym typeface="Google Sans"/>
                        </a:rPr>
                        <a:t>(7%)</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25</a:t>
                      </a:r>
                      <a:r>
                        <a:rPr b="1" lang="en" sz="900">
                          <a:solidFill>
                            <a:schemeClr val="dk1"/>
                          </a:solidFill>
                          <a:latin typeface="Google Sans"/>
                          <a:ea typeface="Google Sans"/>
                          <a:cs typeface="Google Sans"/>
                          <a:sym typeface="Google Sans"/>
                        </a:rPr>
                        <a:t> (4%)</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102 </a:t>
                      </a:r>
                      <a:r>
                        <a:rPr b="1" lang="en" sz="900">
                          <a:solidFill>
                            <a:schemeClr val="dk1"/>
                          </a:solidFill>
                          <a:latin typeface="Google Sans"/>
                          <a:ea typeface="Google Sans"/>
                          <a:cs typeface="Google Sans"/>
                          <a:sym typeface="Google Sans"/>
                        </a:rPr>
                        <a:t>(7%)</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1176 </a:t>
                      </a:r>
                      <a:r>
                        <a:rPr b="1" lang="en" sz="900">
                          <a:solidFill>
                            <a:schemeClr val="dk1"/>
                          </a:solidFill>
                          <a:latin typeface="Google Sans"/>
                          <a:ea typeface="Google Sans"/>
                          <a:cs typeface="Google Sans"/>
                          <a:sym typeface="Google Sans"/>
                        </a:rPr>
                        <a:t>(8%)</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b="1" sz="6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$45M </a:t>
                      </a:r>
                      <a:r>
                        <a:rPr b="1" lang="en" sz="900">
                          <a:solidFill>
                            <a:schemeClr val="dk1"/>
                          </a:solidFill>
                          <a:latin typeface="Google Sans"/>
                          <a:ea typeface="Google Sans"/>
                          <a:cs typeface="Google Sans"/>
                          <a:sym typeface="Google Sans"/>
                        </a:rPr>
                        <a:t>(41%)</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$160M </a:t>
                      </a:r>
                      <a:r>
                        <a:rPr b="1" lang="en" sz="900">
                          <a:solidFill>
                            <a:schemeClr val="dk1"/>
                          </a:solidFill>
                          <a:latin typeface="Google Sans"/>
                          <a:ea typeface="Google Sans"/>
                          <a:cs typeface="Google Sans"/>
                          <a:sym typeface="Google Sans"/>
                        </a:rPr>
                        <a:t>(74%)</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$61M </a:t>
                      </a:r>
                      <a:r>
                        <a:rPr b="1" lang="en" sz="900">
                          <a:solidFill>
                            <a:schemeClr val="dk1"/>
                          </a:solidFill>
                          <a:latin typeface="Google Sans"/>
                          <a:ea typeface="Google Sans"/>
                          <a:cs typeface="Google Sans"/>
                          <a:sym typeface="Google Sans"/>
                        </a:rPr>
                        <a:t>(73%)</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$9M </a:t>
                      </a:r>
                      <a:r>
                        <a:rPr b="1" lang="en" sz="900">
                          <a:solidFill>
                            <a:schemeClr val="dk1"/>
                          </a:solidFill>
                          <a:latin typeface="Google Sans"/>
                          <a:ea typeface="Google Sans"/>
                          <a:cs typeface="Google Sans"/>
                          <a:sym typeface="Google Sans"/>
                        </a:rPr>
                        <a:t>(68%)</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$16M</a:t>
                      </a:r>
                      <a:r>
                        <a:rPr b="1" lang="en" sz="900">
                          <a:solidFill>
                            <a:schemeClr val="dk1"/>
                          </a:solidFill>
                          <a:latin typeface="Google Sans"/>
                          <a:ea typeface="Google Sans"/>
                          <a:cs typeface="Google Sans"/>
                          <a:sym typeface="Google Sans"/>
                        </a:rPr>
                        <a:t> (53%)</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$292.3M</a:t>
                      </a:r>
                      <a:r>
                        <a:rPr b="1" lang="en" sz="900">
                          <a:solidFill>
                            <a:schemeClr val="dk1"/>
                          </a:solidFill>
                          <a:latin typeface="Google Sans"/>
                          <a:ea typeface="Google Sans"/>
                          <a:cs typeface="Google Sans"/>
                          <a:sym typeface="Google Sans"/>
                        </a:rPr>
                        <a:t> (67%)</a:t>
                      </a:r>
                      <a:endParaRPr b="1">
                        <a:solidFill>
                          <a:schemeClr val="dk1"/>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EFEFEF"/>
                    </a:solidFill>
                  </a:tcPr>
                </a:tc>
              </a:tr>
              <a:tr h="200025">
                <a:tc gridSpan="7">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a:t>
                      </a:r>
                      <a:r>
                        <a:rPr b="1" lang="en" sz="900">
                          <a:latin typeface="Google Sans"/>
                          <a:ea typeface="Google Sans"/>
                          <a:cs typeface="Google Sans"/>
                          <a:sym typeface="Google Sans"/>
                        </a:rPr>
                        <a:t>(Partner)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Partner 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H1 Budget)</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$509K </a:t>
                      </a:r>
                      <a:r>
                        <a:rPr b="1" lang="en" sz="900">
                          <a:solidFill>
                            <a:schemeClr val="accent4"/>
                          </a:solidFill>
                          <a:latin typeface="Google Sans"/>
                          <a:ea typeface="Google Sans"/>
                          <a:cs typeface="Google Sans"/>
                          <a:sym typeface="Google Sans"/>
                        </a:rPr>
                        <a:t>(100%)</a:t>
                      </a:r>
                      <a:endParaRPr>
                        <a:solidFill>
                          <a:schemeClr val="accent4"/>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$491K </a:t>
                      </a:r>
                      <a:r>
                        <a:rPr b="1" lang="en" sz="900">
                          <a:solidFill>
                            <a:schemeClr val="accent4"/>
                          </a:solidFill>
                          <a:latin typeface="Google Sans"/>
                          <a:ea typeface="Google Sans"/>
                          <a:cs typeface="Google Sans"/>
                          <a:sym typeface="Google Sans"/>
                        </a:rPr>
                        <a:t>(100%)</a:t>
                      </a:r>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$356K </a:t>
                      </a:r>
                      <a:r>
                        <a:rPr b="1" lang="en" sz="900">
                          <a:solidFill>
                            <a:schemeClr val="accent2"/>
                          </a:solidFill>
                          <a:latin typeface="Google Sans"/>
                          <a:ea typeface="Google Sans"/>
                          <a:cs typeface="Google Sans"/>
                          <a:sym typeface="Google Sans"/>
                        </a:rPr>
                        <a:t>(85%)</a:t>
                      </a:r>
                      <a:endParaRPr>
                        <a:solidFill>
                          <a:schemeClr val="accent2"/>
                        </a:solidFill>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$165K </a:t>
                      </a:r>
                      <a:r>
                        <a:rPr b="1" lang="en" sz="900">
                          <a:solidFill>
                            <a:schemeClr val="accent4"/>
                          </a:solidFill>
                          <a:latin typeface="Google Sans"/>
                          <a:ea typeface="Google Sans"/>
                          <a:cs typeface="Google Sans"/>
                          <a:sym typeface="Google Sans"/>
                        </a:rPr>
                        <a:t>(100%)</a:t>
                      </a:r>
                      <a:endParaRPr>
                        <a:solidFill>
                          <a:schemeClr val="accent4"/>
                        </a:solidFill>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$471K </a:t>
                      </a:r>
                      <a:r>
                        <a:rPr b="1" lang="en" sz="900">
                          <a:solidFill>
                            <a:schemeClr val="accent2"/>
                          </a:solidFill>
                          <a:latin typeface="Google Sans"/>
                          <a:ea typeface="Google Sans"/>
                          <a:cs typeface="Google Sans"/>
                          <a:sym typeface="Google Sans"/>
                        </a:rPr>
                        <a:t>(82%)</a:t>
                      </a:r>
                      <a:endParaRPr>
                        <a:solidFill>
                          <a:schemeClr val="accent2"/>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$1.99M </a:t>
                      </a:r>
                      <a:r>
                        <a:rPr b="1" lang="en" sz="900">
                          <a:solidFill>
                            <a:schemeClr val="accent4"/>
                          </a:solidFill>
                          <a:latin typeface="Google Sans"/>
                          <a:ea typeface="Google Sans"/>
                          <a:cs typeface="Google Sans"/>
                          <a:sym typeface="Google Sans"/>
                        </a:rPr>
                        <a:t>(93%)</a:t>
                      </a:r>
                      <a:endParaRPr>
                        <a:solidFill>
                          <a:schemeClr val="accent4"/>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Pipe:Spend $</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(Change since last data pull)</a:t>
                      </a:r>
                      <a:endParaRPr b="1" sz="6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 </a:t>
                      </a:r>
                      <a:r>
                        <a:rPr b="1" lang="en" sz="900">
                          <a:solidFill>
                            <a:schemeClr val="accent2"/>
                          </a:solidFill>
                          <a:latin typeface="Google Sans"/>
                          <a:ea typeface="Google Sans"/>
                          <a:cs typeface="Google Sans"/>
                          <a:sym typeface="Google Sans"/>
                        </a:rPr>
                        <a:t>(-91%)</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$24 </a:t>
                      </a:r>
                      <a:r>
                        <a:rPr b="1" lang="en" sz="900">
                          <a:solidFill>
                            <a:schemeClr val="accent2"/>
                          </a:solidFill>
                          <a:latin typeface="Google Sans"/>
                          <a:ea typeface="Google Sans"/>
                          <a:cs typeface="Google Sans"/>
                          <a:sym typeface="Google Sans"/>
                        </a:rPr>
                        <a:t>(-68%)</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$26 </a:t>
                      </a:r>
                      <a:r>
                        <a:rPr b="1" lang="en" sz="900">
                          <a:solidFill>
                            <a:schemeClr val="accent2"/>
                          </a:solidFill>
                          <a:latin typeface="Google Sans"/>
                          <a:ea typeface="Google Sans"/>
                          <a:cs typeface="Google Sans"/>
                          <a:sym typeface="Google Sans"/>
                        </a:rPr>
                        <a:t>(-66%)</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$7 </a:t>
                      </a:r>
                      <a:r>
                        <a:rPr b="1" lang="en" sz="900">
                          <a:solidFill>
                            <a:schemeClr val="accent2"/>
                          </a:solidFill>
                          <a:latin typeface="Google Sans"/>
                          <a:ea typeface="Google Sans"/>
                          <a:cs typeface="Google Sans"/>
                          <a:sym typeface="Google Sans"/>
                        </a:rPr>
                        <a:t>(-85%)</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$29 </a:t>
                      </a:r>
                      <a:r>
                        <a:rPr b="1" lang="en" sz="900">
                          <a:solidFill>
                            <a:schemeClr val="accent2"/>
                          </a:solidFill>
                          <a:latin typeface="Google Sans"/>
                          <a:ea typeface="Google Sans"/>
                          <a:cs typeface="Google Sans"/>
                          <a:sym typeface="Google Sans"/>
                        </a:rPr>
                        <a:t>(-63%)</a:t>
                      </a:r>
                      <a:endParaRPr sz="900">
                        <a:solidFill>
                          <a:schemeClr val="accent2"/>
                        </a:solidFill>
                        <a:latin typeface="Google Sans"/>
                        <a:ea typeface="Google Sans"/>
                        <a:cs typeface="Google Sans"/>
                        <a:sym typeface="Google Sans"/>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$15</a:t>
                      </a:r>
                      <a:r>
                        <a:rPr b="1" lang="en" sz="900">
                          <a:solidFill>
                            <a:schemeClr val="accent2"/>
                          </a:solidFill>
                          <a:latin typeface="Google Sans"/>
                          <a:ea typeface="Google Sans"/>
                          <a:cs typeface="Google Sans"/>
                          <a:sym typeface="Google Sans"/>
                        </a:rPr>
                        <a:t> (-76%)</a:t>
                      </a:r>
                      <a:endParaRPr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Stagnant Stage 0 Opps</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Opportunities)</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31 </a:t>
                      </a:r>
                      <a:r>
                        <a:rPr b="1" lang="en" sz="900">
                          <a:solidFill>
                            <a:schemeClr val="dk1"/>
                          </a:solidFill>
                          <a:latin typeface="Google Sans"/>
                          <a:ea typeface="Google Sans"/>
                          <a:cs typeface="Google Sans"/>
                          <a:sym typeface="Google Sans"/>
                        </a:rPr>
                        <a:t>(4%)</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81 </a:t>
                      </a:r>
                      <a:r>
                        <a:rPr b="1" lang="en" sz="900">
                          <a:solidFill>
                            <a:schemeClr val="dk1"/>
                          </a:solidFill>
                          <a:latin typeface="Google Sans"/>
                          <a:ea typeface="Google Sans"/>
                          <a:cs typeface="Google Sans"/>
                          <a:sym typeface="Google Sans"/>
                        </a:rPr>
                        <a:t>(8%)</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161 </a:t>
                      </a:r>
                      <a:r>
                        <a:rPr b="1" lang="en" sz="900">
                          <a:solidFill>
                            <a:schemeClr val="dk1"/>
                          </a:solidFill>
                          <a:latin typeface="Google Sans"/>
                          <a:ea typeface="Google Sans"/>
                          <a:cs typeface="Google Sans"/>
                          <a:sym typeface="Google Sans"/>
                        </a:rPr>
                        <a:t>(8%)</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18 </a:t>
                      </a:r>
                      <a:r>
                        <a:rPr b="1" lang="en" sz="900">
                          <a:solidFill>
                            <a:schemeClr val="dk1"/>
                          </a:solidFill>
                          <a:latin typeface="Google Sans"/>
                          <a:ea typeface="Google Sans"/>
                          <a:cs typeface="Google Sans"/>
                          <a:sym typeface="Google Sans"/>
                        </a:rPr>
                        <a:t>(4%)</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166 </a:t>
                      </a:r>
                      <a:r>
                        <a:rPr b="1" lang="en" sz="900">
                          <a:solidFill>
                            <a:schemeClr val="dk1"/>
                          </a:solidFill>
                          <a:latin typeface="Google Sans"/>
                          <a:ea typeface="Google Sans"/>
                          <a:cs typeface="Google Sans"/>
                          <a:sym typeface="Google Sans"/>
                        </a:rPr>
                        <a:t>(9%)</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457 </a:t>
                      </a:r>
                      <a:r>
                        <a:rPr b="1" lang="en" sz="900">
                          <a:solidFill>
                            <a:schemeClr val="dk1"/>
                          </a:solidFill>
                          <a:latin typeface="Google Sans"/>
                          <a:ea typeface="Google Sans"/>
                          <a:cs typeface="Google Sans"/>
                          <a:sym typeface="Google Sans"/>
                        </a:rPr>
                        <a:t>(7%)</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rtl="0" algn="l">
                        <a:spcBef>
                          <a:spcPts val="0"/>
                        </a:spcBef>
                        <a:spcAft>
                          <a:spcPts val="0"/>
                        </a:spcAft>
                        <a:buNone/>
                      </a:pPr>
                      <a:r>
                        <a:rPr lang="en" sz="800">
                          <a:latin typeface="Google Sans"/>
                          <a:ea typeface="Google Sans"/>
                          <a:cs typeface="Google Sans"/>
                          <a:sym typeface="Google Sans"/>
                        </a:rPr>
                        <a:t>*Pipeline Stage 1</a:t>
                      </a:r>
                      <a:endParaRPr sz="800">
                        <a:latin typeface="Google Sans"/>
                        <a:ea typeface="Google Sans"/>
                        <a:cs typeface="Google Sans"/>
                        <a:sym typeface="Google Sans"/>
                      </a:endParaRPr>
                    </a:p>
                    <a:p>
                      <a:pPr indent="0" lvl="0" marL="0" rtl="0" algn="l">
                        <a:spcBef>
                          <a:spcPts val="0"/>
                        </a:spcBef>
                        <a:spcAft>
                          <a:spcPts val="0"/>
                        </a:spcAft>
                        <a:buNone/>
                      </a:pPr>
                      <a:r>
                        <a:rPr b="1" lang="en" sz="600">
                          <a:latin typeface="Google Sans"/>
                          <a:ea typeface="Google Sans"/>
                          <a:cs typeface="Google Sans"/>
                          <a:sym typeface="Google Sans"/>
                        </a:rPr>
                        <a:t>(As a %  of total Pipeline)</a:t>
                      </a:r>
                      <a:endParaRPr sz="8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$13M </a:t>
                      </a:r>
                      <a:r>
                        <a:rPr b="1" lang="en" sz="900">
                          <a:solidFill>
                            <a:schemeClr val="dk1"/>
                          </a:solidFill>
                          <a:latin typeface="Google Sans"/>
                          <a:ea typeface="Google Sans"/>
                          <a:cs typeface="Google Sans"/>
                          <a:sym typeface="Google Sans"/>
                        </a:rPr>
                        <a:t>(53%)</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$29M </a:t>
                      </a:r>
                      <a:r>
                        <a:rPr b="1" lang="en" sz="900">
                          <a:solidFill>
                            <a:schemeClr val="dk1"/>
                          </a:solidFill>
                          <a:latin typeface="Google Sans"/>
                          <a:ea typeface="Google Sans"/>
                          <a:cs typeface="Google Sans"/>
                          <a:sym typeface="Google Sans"/>
                        </a:rPr>
                        <a:t>(70%)</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$20M </a:t>
                      </a:r>
                      <a:r>
                        <a:rPr b="1" lang="en" sz="900">
                          <a:solidFill>
                            <a:schemeClr val="dk1"/>
                          </a:solidFill>
                          <a:latin typeface="Google Sans"/>
                          <a:ea typeface="Google Sans"/>
                          <a:cs typeface="Google Sans"/>
                          <a:sym typeface="Google Sans"/>
                        </a:rPr>
                        <a:t>(46%)</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900">
                          <a:solidFill>
                            <a:schemeClr val="dk1"/>
                          </a:solidFill>
                          <a:latin typeface="Google Sans"/>
                          <a:ea typeface="Google Sans"/>
                          <a:cs typeface="Google Sans"/>
                          <a:sym typeface="Google Sans"/>
                        </a:rPr>
                        <a:t>$5M </a:t>
                      </a:r>
                      <a:r>
                        <a:rPr b="1" lang="en" sz="900">
                          <a:solidFill>
                            <a:schemeClr val="dk1"/>
                          </a:solidFill>
                          <a:latin typeface="Google Sans"/>
                          <a:ea typeface="Google Sans"/>
                          <a:cs typeface="Google Sans"/>
                          <a:sym typeface="Google Sans"/>
                        </a:rPr>
                        <a:t>(15%)</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$34M</a:t>
                      </a:r>
                      <a:r>
                        <a:rPr b="1" lang="en" sz="900">
                          <a:solidFill>
                            <a:schemeClr val="dk1"/>
                          </a:solidFill>
                          <a:latin typeface="Google Sans"/>
                          <a:ea typeface="Google Sans"/>
                          <a:cs typeface="Google Sans"/>
                          <a:sym typeface="Google Sans"/>
                        </a:rPr>
                        <a:t> (56%)</a:t>
                      </a:r>
                      <a:endParaRPr b="1" sz="900">
                        <a:solidFill>
                          <a:schemeClr val="dk1"/>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$100M</a:t>
                      </a:r>
                      <a:r>
                        <a:rPr b="1" lang="en" sz="900">
                          <a:solidFill>
                            <a:schemeClr val="dk1"/>
                          </a:solidFill>
                          <a:latin typeface="Google Sans"/>
                          <a:ea typeface="Google Sans"/>
                          <a:cs typeface="Google Sans"/>
                          <a:sym typeface="Google Sans"/>
                        </a:rPr>
                        <a:t> (56%)</a:t>
                      </a:r>
                      <a:endParaRPr b="1">
                        <a:solidFill>
                          <a:schemeClr val="dk1"/>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bl>
          </a:graphicData>
        </a:graphic>
      </p:graphicFrame>
      <p:sp>
        <p:nvSpPr>
          <p:cNvPr id="2371" name="Google Shape;2371;p24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72" name="Google Shape;2372;p242"/>
          <p:cNvGrpSpPr/>
          <p:nvPr/>
        </p:nvGrpSpPr>
        <p:grpSpPr>
          <a:xfrm>
            <a:off x="985688" y="204788"/>
            <a:ext cx="147775" cy="132240"/>
            <a:chOff x="6337848" y="1577150"/>
            <a:chExt cx="273253" cy="223718"/>
          </a:xfrm>
        </p:grpSpPr>
        <p:sp>
          <p:nvSpPr>
            <p:cNvPr id="2373" name="Google Shape;2373;p242"/>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42"/>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42"/>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6" name="Google Shape;2376;p24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a:t>
            </a:r>
            <a:r>
              <a:rPr b="1" lang="en" sz="1600"/>
              <a:t> - </a:t>
            </a:r>
            <a:r>
              <a:rPr b="1" lang="en" sz="1600"/>
              <a:t>Looking Ahead</a:t>
            </a:r>
            <a:endParaRPr b="1" sz="1600"/>
          </a:p>
        </p:txBody>
      </p:sp>
      <p:sp>
        <p:nvSpPr>
          <p:cNvPr id="2377" name="Google Shape;2377;p242"/>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sp>
        <p:nvSpPr>
          <p:cNvPr id="2378" name="Google Shape;2378;p242"/>
          <p:cNvSpPr txBox="1"/>
          <p:nvPr/>
        </p:nvSpPr>
        <p:spPr>
          <a:xfrm>
            <a:off x="409100" y="4796100"/>
            <a:ext cx="8015100" cy="347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*Partners are eligible to move pipeline from stage 0 to stage 1</a:t>
            </a:r>
            <a:endParaRPr b="1" i="1" sz="750">
              <a:latin typeface="Google Sans"/>
              <a:ea typeface="Google Sans"/>
              <a:cs typeface="Google Sans"/>
              <a:sym typeface="Google Sans"/>
            </a:endParaRPr>
          </a:p>
          <a:p>
            <a:pPr indent="0" lvl="0" marL="0" rtl="0" algn="l">
              <a:lnSpc>
                <a:spcPct val="80000"/>
              </a:lnSpc>
              <a:spcBef>
                <a:spcPts val="0"/>
              </a:spcBef>
              <a:spcAft>
                <a:spcPts val="0"/>
              </a:spcAft>
              <a:buSzPts val="770"/>
              <a:buNone/>
            </a:pPr>
            <a:r>
              <a:rPr b="1" i="1" lang="en" sz="750">
                <a:latin typeface="Google Sans"/>
                <a:ea typeface="Google Sans"/>
                <a:cs typeface="Google Sans"/>
                <a:sym typeface="Google Sans"/>
              </a:rPr>
              <a:t>** Stage 00 Opportunities in stage 0 for &gt;30 Days</a:t>
            </a:r>
            <a:endParaRPr b="1" i="1" sz="750">
              <a:latin typeface="Google Sans"/>
              <a:ea typeface="Google Sans"/>
              <a:cs typeface="Google Sans"/>
              <a:sym typeface="Google Sans"/>
            </a:endParaRPr>
          </a:p>
        </p:txBody>
      </p:sp>
      <p:sp>
        <p:nvSpPr>
          <p:cNvPr id="2379" name="Google Shape;2379;p242"/>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sp>
        <p:nvSpPr>
          <p:cNvPr id="2384" name="Google Shape;2384;p243"/>
          <p:cNvSpPr txBox="1"/>
          <p:nvPr/>
        </p:nvSpPr>
        <p:spPr>
          <a:xfrm>
            <a:off x="422300" y="704600"/>
            <a:ext cx="8419200" cy="42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20">
                <a:solidFill>
                  <a:schemeClr val="accent1"/>
                </a:solidFill>
                <a:latin typeface="Google Sans"/>
                <a:ea typeface="Google Sans"/>
                <a:cs typeface="Google Sans"/>
                <a:sym typeface="Google Sans"/>
              </a:rPr>
              <a:t>Partner Performance Summary:</a:t>
            </a:r>
            <a:endParaRPr b="1" sz="1020">
              <a:solidFill>
                <a:schemeClr val="accent1"/>
              </a:solidFill>
              <a:latin typeface="Google Sans"/>
              <a:ea typeface="Google Sans"/>
              <a:cs typeface="Google Sans"/>
              <a:sym typeface="Google Sans"/>
            </a:endParaRPr>
          </a:p>
          <a:p>
            <a:pPr indent="-187959" lvl="0" marL="365760" rtl="0" algn="l">
              <a:lnSpc>
                <a:spcPct val="100000"/>
              </a:lnSpc>
              <a:spcBef>
                <a:spcPts val="400"/>
              </a:spcBef>
              <a:spcAft>
                <a:spcPts val="0"/>
              </a:spcAft>
              <a:buSzPts val="800"/>
              <a:buChar char="●"/>
            </a:pPr>
            <a:r>
              <a:rPr b="1" lang="en" sz="900">
                <a:latin typeface="Google Sans"/>
                <a:ea typeface="Google Sans"/>
                <a:cs typeface="Google Sans"/>
                <a:sym typeface="Google Sans"/>
              </a:rPr>
              <a:t>Looking back</a:t>
            </a:r>
            <a:r>
              <a:rPr lang="en" sz="800">
                <a:latin typeface="Google Sans"/>
                <a:ea typeface="Google Sans"/>
                <a:cs typeface="Google Sans"/>
                <a:sym typeface="Google Sans"/>
              </a:rPr>
              <a:t>, Partner Marketing pipe </a:t>
            </a:r>
            <a:r>
              <a:rPr b="1" lang="en" sz="800">
                <a:latin typeface="Google Sans"/>
                <a:ea typeface="Google Sans"/>
                <a:cs typeface="Google Sans"/>
                <a:sym typeface="Google Sans"/>
              </a:rPr>
              <a:t>globally is slightly behind in GCP </a:t>
            </a:r>
            <a:r>
              <a:rPr lang="en" sz="800">
                <a:latin typeface="Google Sans"/>
                <a:ea typeface="Google Sans"/>
                <a:cs typeface="Google Sans"/>
                <a:sym typeface="Google Sans"/>
              </a:rPr>
              <a:t>and</a:t>
            </a:r>
            <a:r>
              <a:rPr b="1" lang="en" sz="800">
                <a:latin typeface="Google Sans"/>
                <a:ea typeface="Google Sans"/>
                <a:cs typeface="Google Sans"/>
                <a:sym typeface="Google Sans"/>
              </a:rPr>
              <a:t> </a:t>
            </a:r>
            <a:r>
              <a:rPr b="1" lang="en" sz="800">
                <a:latin typeface="Google Sans"/>
                <a:ea typeface="Google Sans"/>
                <a:cs typeface="Google Sans"/>
                <a:sym typeface="Google Sans"/>
              </a:rPr>
              <a:t>on track </a:t>
            </a:r>
            <a:r>
              <a:rPr lang="en" sz="800">
                <a:latin typeface="Google Sans"/>
                <a:ea typeface="Google Sans"/>
                <a:cs typeface="Google Sans"/>
                <a:sym typeface="Google Sans"/>
              </a:rPr>
              <a:t>in </a:t>
            </a:r>
            <a:r>
              <a:rPr b="1" lang="en" sz="800">
                <a:latin typeface="Google Sans"/>
                <a:ea typeface="Google Sans"/>
                <a:cs typeface="Google Sans"/>
                <a:sym typeface="Google Sans"/>
              </a:rPr>
              <a:t>GWS</a:t>
            </a:r>
            <a:r>
              <a:rPr lang="en" sz="800">
                <a:latin typeface="Google Sans"/>
                <a:ea typeface="Google Sans"/>
                <a:cs typeface="Google Sans"/>
                <a:sym typeface="Google Sans"/>
              </a:rPr>
              <a:t>, with healthy YoY growth in YTD pipe (+85% in GCP &amp; 59% in GWS)</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EMEA outperforming </a:t>
            </a:r>
            <a:r>
              <a:rPr lang="en" sz="800">
                <a:latin typeface="Google Sans"/>
                <a:ea typeface="Google Sans"/>
                <a:cs typeface="Google Sans"/>
                <a:sym typeface="Google Sans"/>
              </a:rPr>
              <a:t>in both GCP (driven by 2 outlier deals totaling $40M / ~20% Q1 target) and GWS</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Font typeface="Google Sans"/>
              <a:buChar char="○"/>
            </a:pPr>
            <a:r>
              <a:rPr b="1" lang="en" sz="800">
                <a:latin typeface="Google Sans"/>
                <a:ea typeface="Google Sans"/>
                <a:cs typeface="Google Sans"/>
                <a:sym typeface="Google Sans"/>
              </a:rPr>
              <a:t>LATAM &amp; JAPAC ramping up</a:t>
            </a:r>
            <a:r>
              <a:rPr lang="en" sz="800">
                <a:latin typeface="Google Sans"/>
                <a:ea typeface="Google Sans"/>
                <a:cs typeface="Google Sans"/>
                <a:sym typeface="Google Sans"/>
              </a:rPr>
              <a:t> in GCP and GWS with healthy YoY pipe growth (+40% and 119% respectively)</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NORTHAM lagging, especially in GCP</a:t>
            </a:r>
            <a:r>
              <a:rPr lang="en" sz="800">
                <a:latin typeface="Google Sans"/>
                <a:ea typeface="Google Sans"/>
                <a:cs typeface="Google Sans"/>
                <a:sym typeface="Google Sans"/>
              </a:rPr>
              <a:t> with partners focusing on Next over co-funding campaigns and ongoing </a:t>
            </a:r>
            <a:r>
              <a:rPr lang="en" sz="800">
                <a:latin typeface="Google Sans"/>
                <a:ea typeface="Google Sans"/>
                <a:cs typeface="Google Sans"/>
                <a:sym typeface="Google Sans"/>
              </a:rPr>
              <a:t>investigation on partner pipe contribution</a:t>
            </a:r>
            <a:endParaRPr b="1" sz="800">
              <a:latin typeface="Google Sans"/>
              <a:ea typeface="Google Sans"/>
              <a:cs typeface="Google Sans"/>
              <a:sym typeface="Google Sans"/>
            </a:endParaRPr>
          </a:p>
          <a:p>
            <a:pPr indent="-187959" lvl="0" marL="365760" rtl="0" algn="l">
              <a:lnSpc>
                <a:spcPct val="115000"/>
              </a:lnSpc>
              <a:spcBef>
                <a:spcPts val="0"/>
              </a:spcBef>
              <a:spcAft>
                <a:spcPts val="0"/>
              </a:spcAft>
              <a:buSzPts val="800"/>
              <a:buChar char="●"/>
            </a:pPr>
            <a:r>
              <a:rPr b="1" lang="en" sz="900">
                <a:latin typeface="Google Sans"/>
                <a:ea typeface="Google Sans"/>
                <a:cs typeface="Google Sans"/>
                <a:sym typeface="Google Sans"/>
              </a:rPr>
              <a:t>Looking ahead</a:t>
            </a:r>
            <a:r>
              <a:rPr lang="en" sz="800">
                <a:latin typeface="Google Sans"/>
                <a:ea typeface="Google Sans"/>
                <a:cs typeface="Google Sans"/>
                <a:sym typeface="Google Sans"/>
              </a:rPr>
              <a:t>, expect partner marketing pipe to </a:t>
            </a:r>
            <a:r>
              <a:rPr b="1" lang="en" sz="800">
                <a:latin typeface="Google Sans"/>
                <a:ea typeface="Google Sans"/>
                <a:cs typeface="Google Sans"/>
                <a:sym typeface="Google Sans"/>
              </a:rPr>
              <a:t>accelerate in March</a:t>
            </a:r>
            <a:r>
              <a:rPr b="1" lang="en" sz="800">
                <a:latin typeface="Google Sans"/>
                <a:ea typeface="Google Sans"/>
                <a:cs typeface="Google Sans"/>
                <a:sym typeface="Google Sans"/>
              </a:rPr>
              <a:t> </a:t>
            </a:r>
            <a:endParaRPr b="1"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PPF/MDF budgets across regions are now 95+% deployed </a:t>
            </a:r>
            <a:r>
              <a:rPr lang="en" sz="800">
                <a:latin typeface="Google Sans"/>
                <a:ea typeface="Google Sans"/>
                <a:cs typeface="Google Sans"/>
                <a:sym typeface="Google Sans"/>
              </a:rPr>
              <a:t>except for APAC GWS &amp; LATAM GWS (~85%) -&gt; working towards 95%+ deployment by March</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JAPAC</a:t>
            </a:r>
            <a:r>
              <a:rPr lang="en" sz="800">
                <a:latin typeface="Google Sans"/>
                <a:ea typeface="Google Sans"/>
                <a:cs typeface="Google Sans"/>
                <a:sym typeface="Google Sans"/>
              </a:rPr>
              <a:t> expects pipeline to accelerate post Lunar New Year holidays as some budgets were allocated post the holiday</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Northam</a:t>
            </a:r>
            <a:r>
              <a:rPr lang="en" sz="800">
                <a:latin typeface="Google Sans"/>
                <a:ea typeface="Google Sans"/>
                <a:cs typeface="Google Sans"/>
                <a:sym typeface="Google Sans"/>
              </a:rPr>
              <a:t> needs to focus on converting S0 (12% of oppty, higher than other regions) to QSOs for GCP</a:t>
            </a:r>
            <a:endParaRPr sz="800">
              <a:latin typeface="Google Sans"/>
              <a:ea typeface="Google Sans"/>
              <a:cs typeface="Google Sans"/>
              <a:sym typeface="Google Sans"/>
            </a:endParaRPr>
          </a:p>
          <a:p>
            <a:pPr indent="-187959" lvl="1" marL="649224" rtl="0" algn="l">
              <a:lnSpc>
                <a:spcPct val="115000"/>
              </a:lnSpc>
              <a:spcBef>
                <a:spcPts val="0"/>
              </a:spcBef>
              <a:spcAft>
                <a:spcPts val="0"/>
              </a:spcAft>
              <a:buSzPts val="800"/>
              <a:buChar char="○"/>
            </a:pPr>
            <a:r>
              <a:rPr b="1" lang="en" sz="800">
                <a:latin typeface="Google Sans"/>
                <a:ea typeface="Google Sans"/>
                <a:cs typeface="Google Sans"/>
                <a:sym typeface="Google Sans"/>
              </a:rPr>
              <a:t>EMEA</a:t>
            </a:r>
            <a:r>
              <a:rPr lang="en" sz="800">
                <a:latin typeface="Google Sans"/>
                <a:ea typeface="Google Sans"/>
                <a:cs typeface="Google Sans"/>
                <a:sym typeface="Google Sans"/>
              </a:rPr>
              <a:t>, despite overperformance, has </a:t>
            </a:r>
            <a:r>
              <a:rPr lang="en" sz="800">
                <a:latin typeface="Google Sans"/>
                <a:ea typeface="Google Sans"/>
                <a:cs typeface="Google Sans"/>
                <a:sym typeface="Google Sans"/>
              </a:rPr>
              <a:t>70% of pipeline is in stage 1; upon further review, ADV may drop and lower final pipeline</a:t>
            </a:r>
            <a:endParaRPr sz="800">
              <a:latin typeface="Google Sans"/>
              <a:ea typeface="Google Sans"/>
              <a:cs typeface="Google Sans"/>
              <a:sym typeface="Google Sans"/>
            </a:endParaRPr>
          </a:p>
          <a:p>
            <a:pPr indent="0" lvl="0" marL="0" rtl="0" algn="l">
              <a:spcBef>
                <a:spcPts val="600"/>
              </a:spcBef>
              <a:spcAft>
                <a:spcPts val="0"/>
              </a:spcAft>
              <a:buSzPts val="440"/>
              <a:buNone/>
            </a:pPr>
            <a:r>
              <a:rPr b="1" lang="en" sz="1020">
                <a:solidFill>
                  <a:srgbClr val="4285F4"/>
                </a:solidFill>
                <a:latin typeface="Google Sans"/>
                <a:ea typeface="Google Sans"/>
                <a:cs typeface="Google Sans"/>
                <a:sym typeface="Google Sans"/>
              </a:rPr>
              <a:t>Deep dive by region:</a:t>
            </a:r>
            <a:endParaRPr b="1" sz="1020">
              <a:solidFill>
                <a:srgbClr val="4285F4"/>
              </a:solidFill>
              <a:latin typeface="Google Sans"/>
              <a:ea typeface="Google Sans"/>
              <a:cs typeface="Google Sans"/>
              <a:sym typeface="Google Sans"/>
            </a:endParaRPr>
          </a:p>
          <a:p>
            <a:pPr indent="-195580" lvl="0" marL="365760" rtl="0" algn="l">
              <a:spcBef>
                <a:spcPts val="40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NORTHAM: </a:t>
            </a:r>
            <a:endParaRPr b="1" sz="9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Partner Marketer turnover in-region plus p</a:t>
            </a:r>
            <a:r>
              <a:rPr lang="en" sz="820">
                <a:solidFill>
                  <a:schemeClr val="dk1"/>
                </a:solidFill>
                <a:latin typeface="Google Sans"/>
                <a:ea typeface="Google Sans"/>
                <a:cs typeface="Google Sans"/>
                <a:sym typeface="Google Sans"/>
              </a:rPr>
              <a:t>artners focusing attention on Next, hence particularly slower start to Q1 for GCP</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GWS is at 71% attainment to paced target but is +174% YoY and expect pipeline to accelerate in March</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Partner marketing contribution to GCP &amp; GWS is lower YoY; investigating tagging to properly allocate potentially partner marketing sourced pipeline</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Working with partners to progress the 12% of stagnant stage 0 opps (higher than other regions)</a:t>
            </a:r>
            <a:endParaRPr sz="820">
              <a:solidFill>
                <a:schemeClr val="dk1"/>
              </a:solidFill>
              <a:latin typeface="Google Sans"/>
              <a:ea typeface="Google Sans"/>
              <a:cs typeface="Google Sans"/>
              <a:sym typeface="Google Sans"/>
            </a:endParaRPr>
          </a:p>
          <a:p>
            <a:pPr indent="-195580" lvl="0" marL="365760" rtl="0" algn="l">
              <a:spcBef>
                <a:spcPts val="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EMEA: </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Meaningfully exceeding paced targets due to </a:t>
            </a:r>
            <a:r>
              <a:rPr lang="en" sz="820">
                <a:solidFill>
                  <a:schemeClr val="dk1"/>
                </a:solidFill>
                <a:latin typeface="Google Sans"/>
                <a:ea typeface="Google Sans"/>
                <a:cs typeface="Google Sans"/>
                <a:sym typeface="Google Sans"/>
              </a:rPr>
              <a:t>2 outlier GCP deals in DACH sub-region totaling $40M (20% of Q1 GCP target)</a:t>
            </a:r>
            <a:endParaRPr sz="820">
              <a:solidFill>
                <a:schemeClr val="dk1"/>
              </a:solidFill>
              <a:latin typeface="Google Sans"/>
              <a:ea typeface="Google Sans"/>
              <a:cs typeface="Google Sans"/>
              <a:sym typeface="Google Sans"/>
            </a:endParaRPr>
          </a:p>
          <a:p>
            <a:pPr indent="-195580" lvl="0" marL="365760" rtl="0" algn="l">
              <a:spcBef>
                <a:spcPts val="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APAC/JAPAN:</a:t>
            </a:r>
            <a:endParaRPr b="1" sz="9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Typical slower start of year due to Lunar New Year, esp. GCR, with marketing activities and pipeline expected to quickly ramp up for the rest of Q1 on the back of healthy +119% YoY growth  in YTD pipeline</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&gt;10% funds just allocated to partners post Lunar New Year, and remaining ~10% unused funds will be redistributed; expect positive pipeline momentum in March as </a:t>
            </a:r>
            <a:r>
              <a:rPr lang="en" sz="820">
                <a:solidFill>
                  <a:schemeClr val="dk1"/>
                </a:solidFill>
                <a:latin typeface="Google Sans"/>
                <a:ea typeface="Google Sans"/>
                <a:cs typeface="Google Sans"/>
                <a:sym typeface="Google Sans"/>
              </a:rPr>
              <a:t>partners</a:t>
            </a:r>
            <a:r>
              <a:rPr lang="en" sz="820">
                <a:solidFill>
                  <a:schemeClr val="dk1"/>
                </a:solidFill>
                <a:latin typeface="Google Sans"/>
                <a:ea typeface="Google Sans"/>
                <a:cs typeface="Google Sans"/>
                <a:sym typeface="Google Sans"/>
              </a:rPr>
              <a:t> launch more campaigns </a:t>
            </a:r>
            <a:endParaRPr sz="820">
              <a:solidFill>
                <a:schemeClr val="dk1"/>
              </a:solidFill>
              <a:latin typeface="Google Sans"/>
              <a:ea typeface="Google Sans"/>
              <a:cs typeface="Google Sans"/>
              <a:sym typeface="Google Sans"/>
            </a:endParaRPr>
          </a:p>
          <a:p>
            <a:pPr indent="-195580" lvl="0" marL="365760" rtl="0" algn="l">
              <a:spcBef>
                <a:spcPts val="0"/>
              </a:spcBef>
              <a:spcAft>
                <a:spcPts val="0"/>
              </a:spcAft>
              <a:buClr>
                <a:schemeClr val="dk1"/>
              </a:buClr>
              <a:buSzPts val="920"/>
              <a:buFont typeface="Google Sans"/>
              <a:buChar char="●"/>
            </a:pPr>
            <a:r>
              <a:rPr b="1" lang="en" sz="920">
                <a:solidFill>
                  <a:schemeClr val="dk1"/>
                </a:solidFill>
                <a:latin typeface="Google Sans"/>
                <a:ea typeface="Google Sans"/>
                <a:cs typeface="Google Sans"/>
                <a:sym typeface="Google Sans"/>
              </a:rPr>
              <a:t>LATAM: </a:t>
            </a:r>
            <a:endParaRPr b="1" sz="9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Most funds allocated in Feb </a:t>
            </a:r>
            <a:r>
              <a:rPr lang="en" sz="820">
                <a:solidFill>
                  <a:schemeClr val="dk1"/>
                </a:solidFill>
                <a:latin typeface="Google Sans"/>
                <a:ea typeface="Google Sans"/>
                <a:cs typeface="Google Sans"/>
                <a:sym typeface="Google Sans"/>
              </a:rPr>
              <a:t>contributing to a slower start in GCP Named;</a:t>
            </a:r>
            <a:r>
              <a:rPr lang="en" sz="820">
                <a:solidFill>
                  <a:schemeClr val="dk1"/>
                </a:solidFill>
                <a:latin typeface="Google Sans"/>
                <a:ea typeface="Google Sans"/>
                <a:cs typeface="Google Sans"/>
                <a:sym typeface="Google Sans"/>
              </a:rPr>
              <a:t> healthy 40% YoY growth in YTD pipeline expect positive momentum in March</a:t>
            </a:r>
            <a:endParaRPr sz="820">
              <a:solidFill>
                <a:schemeClr val="dk1"/>
              </a:solidFill>
              <a:latin typeface="Google Sans"/>
              <a:ea typeface="Google Sans"/>
              <a:cs typeface="Google Sans"/>
              <a:sym typeface="Google Sans"/>
            </a:endParaRPr>
          </a:p>
          <a:p>
            <a:pPr indent="-189229" lvl="1" marL="649224" rtl="0" algn="l">
              <a:spcBef>
                <a:spcPts val="0"/>
              </a:spcBef>
              <a:spcAft>
                <a:spcPts val="0"/>
              </a:spcAft>
              <a:buClr>
                <a:schemeClr val="dk1"/>
              </a:buClr>
              <a:buSzPts val="820"/>
              <a:buFont typeface="Google Sans"/>
              <a:buChar char="○"/>
            </a:pPr>
            <a:r>
              <a:rPr lang="en" sz="820">
                <a:solidFill>
                  <a:schemeClr val="dk1"/>
                </a:solidFill>
                <a:latin typeface="Google Sans"/>
                <a:ea typeface="Google Sans"/>
                <a:cs typeface="Google Sans"/>
                <a:sym typeface="Google Sans"/>
              </a:rPr>
              <a:t>Working with PDMs/partners to progress </a:t>
            </a:r>
            <a:r>
              <a:rPr lang="en" sz="820">
                <a:solidFill>
                  <a:schemeClr val="dk1"/>
                </a:solidFill>
                <a:latin typeface="Google Sans"/>
                <a:ea typeface="Google Sans"/>
                <a:cs typeface="Google Sans"/>
                <a:sym typeface="Google Sans"/>
              </a:rPr>
              <a:t>stagnant</a:t>
            </a:r>
            <a:r>
              <a:rPr lang="en" sz="820">
                <a:solidFill>
                  <a:schemeClr val="dk1"/>
                </a:solidFill>
                <a:latin typeface="Google Sans"/>
                <a:ea typeface="Google Sans"/>
                <a:cs typeface="Google Sans"/>
                <a:sym typeface="Google Sans"/>
              </a:rPr>
              <a:t> S0 to QSO</a:t>
            </a:r>
            <a:endParaRPr sz="800">
              <a:solidFill>
                <a:srgbClr val="202124"/>
              </a:solidFill>
              <a:latin typeface="Google Sans"/>
              <a:ea typeface="Google Sans"/>
              <a:cs typeface="Google Sans"/>
              <a:sym typeface="Google Sans"/>
            </a:endParaRPr>
          </a:p>
        </p:txBody>
      </p:sp>
      <p:sp>
        <p:nvSpPr>
          <p:cNvPr id="2385" name="Google Shape;2385;p24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2386" name="Google Shape;2386;p243"/>
          <p:cNvGrpSpPr/>
          <p:nvPr/>
        </p:nvGrpSpPr>
        <p:grpSpPr>
          <a:xfrm>
            <a:off x="985688" y="204788"/>
            <a:ext cx="147775" cy="132240"/>
            <a:chOff x="6337848" y="1577150"/>
            <a:chExt cx="273253" cy="223718"/>
          </a:xfrm>
        </p:grpSpPr>
        <p:sp>
          <p:nvSpPr>
            <p:cNvPr id="2387" name="Google Shape;2387;p243"/>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43"/>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43"/>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0" name="Google Shape;2390;p243"/>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2391" name="Google Shape;2391;p243"/>
          <p:cNvSpPr txBox="1"/>
          <p:nvPr>
            <p:ph idx="4294967295" type="title"/>
          </p:nvPr>
        </p:nvSpPr>
        <p:spPr>
          <a:xfrm>
            <a:off x="422300" y="428500"/>
            <a:ext cx="8498400" cy="237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 Key Takeaways</a:t>
            </a:r>
            <a:endParaRPr b="1" sz="1600"/>
          </a:p>
          <a:p>
            <a:pPr indent="0" lvl="0" marL="0" rtl="0" algn="l">
              <a:spcBef>
                <a:spcPts val="0"/>
              </a:spcBef>
              <a:spcAft>
                <a:spcPts val="0"/>
              </a:spcAft>
              <a:buNone/>
            </a:pPr>
            <a:r>
              <a:t/>
            </a:r>
            <a:endParaRPr b="1" sz="1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5" name="Shape 2395"/>
        <p:cNvGrpSpPr/>
        <p:nvPr/>
      </p:nvGrpSpPr>
      <p:grpSpPr>
        <a:xfrm>
          <a:off x="0" y="0"/>
          <a:ext cx="0" cy="0"/>
          <a:chOff x="0" y="0"/>
          <a:chExt cx="0" cy="0"/>
        </a:xfrm>
      </p:grpSpPr>
      <p:sp>
        <p:nvSpPr>
          <p:cNvPr id="2396" name="Google Shape;2396;p244"/>
          <p:cNvSpPr txBox="1"/>
          <p:nvPr/>
        </p:nvSpPr>
        <p:spPr>
          <a:xfrm>
            <a:off x="433500" y="3477000"/>
            <a:ext cx="4003800" cy="12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40"/>
              <a:buNone/>
            </a:pPr>
            <a:r>
              <a:rPr b="1" lang="en" sz="1000">
                <a:solidFill>
                  <a:schemeClr val="accent2"/>
                </a:solidFill>
                <a:latin typeface="Google Sans"/>
                <a:ea typeface="Google Sans"/>
                <a:cs typeface="Google Sans"/>
                <a:sym typeface="Google Sans"/>
              </a:rPr>
              <a:t>Definitions</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SzPts val="440"/>
              <a:buNone/>
            </a:pPr>
            <a:r>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New</a:t>
            </a:r>
            <a:r>
              <a:rPr lang="en" sz="900">
                <a:solidFill>
                  <a:srgbClr val="1F1F1F"/>
                </a:solidFill>
                <a:latin typeface="Google Sans"/>
                <a:ea typeface="Google Sans"/>
                <a:cs typeface="Google Sans"/>
                <a:sym typeface="Google Sans"/>
              </a:rPr>
              <a:t> - In-year revenue from new SMB customers who convert online this year</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Existing</a:t>
            </a:r>
            <a:r>
              <a:rPr lang="en" sz="900">
                <a:solidFill>
                  <a:srgbClr val="1F1F1F"/>
                </a:solidFill>
                <a:latin typeface="Google Sans"/>
                <a:ea typeface="Google Sans"/>
                <a:cs typeface="Google Sans"/>
                <a:sym typeface="Google Sans"/>
              </a:rPr>
              <a:t> - In-year revenue from existing SMB customers who converted online in prior years</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Expansion</a:t>
            </a:r>
            <a:r>
              <a:rPr lang="en" sz="900">
                <a:solidFill>
                  <a:srgbClr val="1F1F1F"/>
                </a:solidFill>
                <a:latin typeface="Google Sans"/>
                <a:ea typeface="Google Sans"/>
                <a:cs typeface="Google Sans"/>
                <a:sym typeface="Google Sans"/>
              </a:rPr>
              <a:t> - In-year revenue from marketing influenced product cross-sell among all customers (new, existing, SMB, and Corp+)</a:t>
            </a:r>
            <a:endParaRPr sz="900">
              <a:solidFill>
                <a:srgbClr val="1F1F1F"/>
              </a:solidFill>
              <a:latin typeface="Google Sans"/>
              <a:ea typeface="Google Sans"/>
              <a:cs typeface="Google Sans"/>
              <a:sym typeface="Google Sans"/>
            </a:endParaRPr>
          </a:p>
        </p:txBody>
      </p:sp>
      <p:sp>
        <p:nvSpPr>
          <p:cNvPr id="2397" name="Google Shape;2397;p244"/>
          <p:cNvSpPr/>
          <p:nvPr/>
        </p:nvSpPr>
        <p:spPr>
          <a:xfrm>
            <a:off x="531000" y="3532625"/>
            <a:ext cx="4003800" cy="12882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4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2399" name="Google Shape;2399;p244"/>
          <p:cNvGrpSpPr/>
          <p:nvPr/>
        </p:nvGrpSpPr>
        <p:grpSpPr>
          <a:xfrm>
            <a:off x="969040" y="176164"/>
            <a:ext cx="236750" cy="189449"/>
            <a:chOff x="981300" y="1412538"/>
            <a:chExt cx="308470" cy="238481"/>
          </a:xfrm>
        </p:grpSpPr>
        <p:sp>
          <p:nvSpPr>
            <p:cNvPr id="2400" name="Google Shape;2400;p24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4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4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3" name="Google Shape;2403;p244"/>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Ba</a:t>
            </a:r>
            <a:r>
              <a:rPr b="1" lang="en" sz="1600"/>
              <a:t>ck</a:t>
            </a:r>
            <a:r>
              <a:rPr b="1" lang="en" sz="1600"/>
              <a:t> </a:t>
            </a:r>
            <a:endParaRPr b="1" sz="1600"/>
          </a:p>
        </p:txBody>
      </p:sp>
      <p:sp>
        <p:nvSpPr>
          <p:cNvPr id="2404" name="Google Shape;2404;p244"/>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sp>
        <p:nvSpPr>
          <p:cNvPr id="2405" name="Google Shape;2405;p244"/>
          <p:cNvSpPr txBox="1"/>
          <p:nvPr/>
        </p:nvSpPr>
        <p:spPr>
          <a:xfrm>
            <a:off x="4793325" y="1275028"/>
            <a:ext cx="4264200" cy="372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Google Sans"/>
                <a:ea typeface="Google Sans"/>
                <a:cs typeface="Google Sans"/>
                <a:sym typeface="Google Sans"/>
              </a:rPr>
              <a:t>Highlights</a:t>
            </a:r>
            <a:endParaRPr b="1" sz="900">
              <a:latin typeface="Google Sans"/>
              <a:ea typeface="Google Sans"/>
              <a:cs typeface="Google Sans"/>
              <a:sym typeface="Google Sans"/>
            </a:endParaRPr>
          </a:p>
          <a:p>
            <a:pPr indent="-292100" lvl="0" marL="457200" rtl="0" algn="l">
              <a:spcBef>
                <a:spcPts val="0"/>
              </a:spcBef>
              <a:spcAft>
                <a:spcPts val="0"/>
              </a:spcAft>
              <a:buSzPts val="1000"/>
              <a:buFont typeface="Google Sans"/>
              <a:buChar char="●"/>
            </a:pPr>
            <a:r>
              <a:rPr b="1" lang="en" sz="900">
                <a:latin typeface="Google Sans"/>
                <a:ea typeface="Google Sans"/>
                <a:cs typeface="Google Sans"/>
                <a:sym typeface="Google Sans"/>
              </a:rPr>
              <a:t>We’re on track for Total Online+Hybrid Revenue target </a:t>
            </a:r>
            <a:r>
              <a:rPr lang="en" sz="900">
                <a:latin typeface="Google Sans"/>
                <a:ea typeface="Google Sans"/>
                <a:cs typeface="Google Sans"/>
                <a:sym typeface="Google Sans"/>
              </a:rPr>
              <a:t>(106% performance to Plan) driven by revenue growth/ramp from strong SMB customer acquisition performance in previous quarters which contributed to upside in Existing Revenue and strong performance from our cross-sell program. </a:t>
            </a:r>
            <a:endParaRPr sz="900">
              <a:latin typeface="Google Sans"/>
              <a:ea typeface="Google Sans"/>
              <a:cs typeface="Google Sans"/>
              <a:sym typeface="Google Sans"/>
            </a:endParaRPr>
          </a:p>
          <a:p>
            <a:pPr indent="-292100" lvl="0" marL="457200" rtl="0" algn="l">
              <a:spcBef>
                <a:spcPts val="0"/>
              </a:spcBef>
              <a:spcAft>
                <a:spcPts val="0"/>
              </a:spcAft>
              <a:buSzPts val="1000"/>
              <a:buFont typeface="Google Sans"/>
              <a:buChar char="●"/>
            </a:pPr>
            <a:r>
              <a:rPr b="1" lang="en" sz="900">
                <a:latin typeface="Google Sans"/>
                <a:ea typeface="Google Sans"/>
                <a:cs typeface="Google Sans"/>
                <a:sym typeface="Google Sans"/>
              </a:rPr>
              <a:t>Trials from paid channels grew +130% YoY</a:t>
            </a:r>
            <a:r>
              <a:rPr lang="en" sz="900">
                <a:latin typeface="Google Sans"/>
                <a:ea typeface="Google Sans"/>
                <a:cs typeface="Google Sans"/>
                <a:sym typeface="Google Sans"/>
              </a:rPr>
              <a:t>, outpacing increased spend of +5% YoY,</a:t>
            </a:r>
            <a:r>
              <a:rPr b="1" lang="en" sz="900">
                <a:latin typeface="Google Sans"/>
                <a:ea typeface="Google Sans"/>
                <a:cs typeface="Google Sans"/>
                <a:sym typeface="Google Sans"/>
              </a:rPr>
              <a:t> </a:t>
            </a:r>
            <a:r>
              <a:rPr lang="en" sz="900">
                <a:latin typeface="Google Sans"/>
                <a:ea typeface="Google Sans"/>
                <a:cs typeface="Google Sans"/>
                <a:sym typeface="Google Sans"/>
              </a:rPr>
              <a:t>due to continued efficiency improvements and strategic budget reallocation based on learnings from 2023 incrementality testing. </a:t>
            </a:r>
            <a:r>
              <a:rPr b="1" lang="en" sz="900">
                <a:latin typeface="Google Sans"/>
                <a:ea typeface="Google Sans"/>
                <a:cs typeface="Google Sans"/>
                <a:sym typeface="Google Sans"/>
              </a:rPr>
              <a:t>The global average cost per trial decreased -34% vs. the FY23 average cost</a:t>
            </a:r>
            <a:r>
              <a:rPr lang="en" sz="900">
                <a:latin typeface="Google Sans"/>
                <a:ea typeface="Google Sans"/>
                <a:cs typeface="Google Sans"/>
                <a:sym typeface="Google Sans"/>
              </a:rPr>
              <a:t> ($85 vs. $129), demonstrating efficiency gains and positive ROI against GCP's global trial LTV of $524.</a:t>
            </a:r>
            <a:endParaRPr sz="900">
              <a:latin typeface="Google Sans"/>
              <a:ea typeface="Google Sans"/>
              <a:cs typeface="Google Sans"/>
              <a:sym typeface="Google Sans"/>
            </a:endParaRPr>
          </a:p>
          <a:p>
            <a:pPr indent="0" lvl="0" marL="0" rtl="0" algn="l">
              <a:spcBef>
                <a:spcPts val="0"/>
              </a:spcBef>
              <a:spcAft>
                <a:spcPts val="0"/>
              </a:spcAft>
              <a:buNone/>
            </a:pPr>
            <a:r>
              <a:rPr b="1" lang="en" sz="900">
                <a:latin typeface="Google Sans"/>
                <a:ea typeface="Google Sans"/>
                <a:cs typeface="Google Sans"/>
                <a:sym typeface="Google Sans"/>
              </a:rPr>
              <a:t>Risks</a:t>
            </a:r>
            <a:endParaRPr b="1" sz="900">
              <a:latin typeface="Google Sans"/>
              <a:ea typeface="Google Sans"/>
              <a:cs typeface="Google Sans"/>
              <a:sym typeface="Google Sans"/>
            </a:endParaRPr>
          </a:p>
          <a:p>
            <a:pPr indent="-292100" lvl="0" marL="457200" rtl="0" algn="l">
              <a:spcBef>
                <a:spcPts val="0"/>
              </a:spcBef>
              <a:spcAft>
                <a:spcPts val="0"/>
              </a:spcAft>
              <a:buSzPts val="1000"/>
              <a:buFont typeface="Google Sans"/>
              <a:buChar char="●"/>
            </a:pPr>
            <a:r>
              <a:rPr b="1" lang="en" sz="900">
                <a:latin typeface="Google Sans"/>
                <a:ea typeface="Google Sans"/>
                <a:cs typeface="Google Sans"/>
                <a:sym typeface="Google Sans"/>
              </a:rPr>
              <a:t>We fell short of target for New Customer Conversions </a:t>
            </a:r>
            <a:r>
              <a:rPr lang="en" sz="900">
                <a:latin typeface="Google Sans"/>
                <a:ea typeface="Google Sans"/>
                <a:cs typeface="Google Sans"/>
                <a:sym typeface="Google Sans"/>
              </a:rPr>
              <a:t>(92% performance to Plan). January's conversion target was modeled based on October's known trial volume and a forecasted conversion rate which we fell short of. Team is investing in three areas to improve the conversion rate and close the gap to plan as we progress through FY24: (1) improving the quality of Paid trials, (2) improving onboarding experiences for top products, and (3) accelerating graduation from free tier to credit usage.</a:t>
            </a:r>
            <a:endParaRPr sz="900">
              <a:latin typeface="Google Sans"/>
              <a:ea typeface="Google Sans"/>
              <a:cs typeface="Google Sans"/>
              <a:sym typeface="Google Sans"/>
            </a:endParaRPr>
          </a:p>
          <a:p>
            <a:pPr indent="-285750" lvl="0" marL="457200" rtl="0" algn="l">
              <a:spcBef>
                <a:spcPts val="0"/>
              </a:spcBef>
              <a:spcAft>
                <a:spcPts val="0"/>
              </a:spcAft>
              <a:buSzPts val="900"/>
              <a:buFont typeface="Google Sans"/>
              <a:buChar char="●"/>
            </a:pPr>
            <a:r>
              <a:rPr b="1" lang="en" sz="900">
                <a:latin typeface="Google Sans"/>
                <a:ea typeface="Google Sans"/>
                <a:cs typeface="Google Sans"/>
                <a:sym typeface="Google Sans"/>
              </a:rPr>
              <a:t>EMEA is seeing lower trial volume MoM (-18% MoM) </a:t>
            </a:r>
            <a:r>
              <a:rPr lang="en" sz="900">
                <a:latin typeface="Google Sans"/>
                <a:ea typeface="Google Sans"/>
                <a:cs typeface="Google Sans"/>
                <a:sym typeface="Google Sans"/>
              </a:rPr>
              <a:t>due to campaign changes we implemented to comply with DMA and e-Privacy.</a:t>
            </a:r>
            <a:r>
              <a:rPr b="1" lang="en" sz="900">
                <a:latin typeface="Google Sans"/>
                <a:ea typeface="Google Sans"/>
                <a:cs typeface="Google Sans"/>
                <a:sym typeface="Google Sans"/>
              </a:rPr>
              <a:t> </a:t>
            </a:r>
            <a:r>
              <a:rPr lang="en" sz="900">
                <a:latin typeface="Google Sans"/>
                <a:ea typeface="Google Sans"/>
                <a:cs typeface="Google Sans"/>
                <a:sym typeface="Google Sans"/>
              </a:rPr>
              <a:t>We are keeping a close eye on this region and exploring ways to minimize the negative impact</a:t>
            </a:r>
            <a:endParaRPr sz="800">
              <a:latin typeface="Google Sans"/>
              <a:ea typeface="Google Sans"/>
              <a:cs typeface="Google Sans"/>
              <a:sym typeface="Google Sans"/>
            </a:endParaRPr>
          </a:p>
          <a:p>
            <a:pPr indent="0" lvl="0" marL="914400" rtl="0" algn="l">
              <a:spcBef>
                <a:spcPts val="0"/>
              </a:spcBef>
              <a:spcAft>
                <a:spcPts val="0"/>
              </a:spcAft>
              <a:buNone/>
            </a:pPr>
            <a:r>
              <a:t/>
            </a:r>
            <a:endParaRPr sz="8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914400" rtl="0" algn="l">
              <a:lnSpc>
                <a:spcPct val="115000"/>
              </a:lnSpc>
              <a:spcBef>
                <a:spcPts val="0"/>
              </a:spcBef>
              <a:spcAft>
                <a:spcPts val="0"/>
              </a:spcAft>
              <a:buNone/>
            </a:pPr>
            <a:r>
              <a:t/>
            </a:r>
            <a:endParaRPr b="1" sz="7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800">
              <a:latin typeface="Google Sans"/>
              <a:ea typeface="Google Sans"/>
              <a:cs typeface="Google Sans"/>
              <a:sym typeface="Google Sans"/>
            </a:endParaRPr>
          </a:p>
        </p:txBody>
      </p:sp>
      <p:pic>
        <p:nvPicPr>
          <p:cNvPr id="2406" name="Google Shape;2406;p244"/>
          <p:cNvPicPr preferRelativeResize="0"/>
          <p:nvPr/>
        </p:nvPicPr>
        <p:blipFill rotWithShape="1">
          <a:blip r:embed="rId3">
            <a:alphaModFix/>
          </a:blip>
          <a:srcRect b="0" l="5096" r="0" t="12572"/>
          <a:stretch/>
        </p:blipFill>
        <p:spPr>
          <a:xfrm>
            <a:off x="6684275" y="111006"/>
            <a:ext cx="1248575" cy="278394"/>
          </a:xfrm>
          <a:prstGeom prst="rect">
            <a:avLst/>
          </a:prstGeom>
          <a:noFill/>
          <a:ln>
            <a:noFill/>
          </a:ln>
        </p:spPr>
      </p:pic>
      <p:graphicFrame>
        <p:nvGraphicFramePr>
          <p:cNvPr id="2407" name="Google Shape;2407;p244"/>
          <p:cNvGraphicFramePr/>
          <p:nvPr/>
        </p:nvGraphicFramePr>
        <p:xfrm>
          <a:off x="489975" y="1275000"/>
          <a:ext cx="3000000" cy="3000000"/>
        </p:xfrm>
        <a:graphic>
          <a:graphicData uri="http://schemas.openxmlformats.org/drawingml/2006/table">
            <a:tbl>
              <a:tblPr>
                <a:noFill/>
                <a:tableStyleId>{E621E615-8664-40BB-82A3-241909D540A3}</a:tableStyleId>
              </a:tblPr>
              <a:tblGrid>
                <a:gridCol w="967525"/>
                <a:gridCol w="1002225"/>
                <a:gridCol w="582450"/>
                <a:gridCol w="949975"/>
                <a:gridCol w="501600"/>
              </a:tblGrid>
              <a:tr h="145125">
                <a:tc gridSpan="5">
                  <a:txBody>
                    <a:bodyPr/>
                    <a:lstStyle/>
                    <a:p>
                      <a:pPr indent="0" lvl="0" marL="0" rtl="0" algn="ctr">
                        <a:spcBef>
                          <a:spcPts val="0"/>
                        </a:spcBef>
                        <a:spcAft>
                          <a:spcPts val="0"/>
                        </a:spcAft>
                        <a:buNone/>
                      </a:pPr>
                      <a:r>
                        <a:rPr b="1" lang="en" sz="800">
                          <a:latin typeface="Google Sans"/>
                          <a:ea typeface="Google Sans"/>
                          <a:cs typeface="Google Sans"/>
                          <a:sym typeface="Google Sans"/>
                        </a:rPr>
                        <a:t>Revenue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c hMerge="1"/>
                <a:tc hMerge="1"/>
              </a:tr>
              <a:tr h="193500">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January (YTD)</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YTD</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622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Actual (Attain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Actual (Attain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376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$1.7M </a:t>
                      </a:r>
                      <a:r>
                        <a:rPr b="1" lang="en" sz="1000">
                          <a:solidFill>
                            <a:schemeClr val="accent4"/>
                          </a:solidFill>
                          <a:latin typeface="Google Sans"/>
                          <a:ea typeface="Google Sans"/>
                          <a:cs typeface="Google Sans"/>
                          <a:sym typeface="Google Sans"/>
                        </a:rPr>
                        <a:t>(120%)</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a:t>
                      </a:r>
                      <a:endParaRPr sz="1000">
                        <a:latin typeface="Google Sans"/>
                        <a:ea typeface="Google Sans"/>
                        <a:cs typeface="Google Sans"/>
                        <a:sym typeface="Google Sans"/>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$1.7M </a:t>
                      </a:r>
                      <a:r>
                        <a:rPr b="1" lang="en" sz="1000">
                          <a:solidFill>
                            <a:schemeClr val="accent4"/>
                          </a:solidFill>
                          <a:latin typeface="Google Sans"/>
                          <a:ea typeface="Google Sans"/>
                          <a:cs typeface="Google Sans"/>
                          <a:sym typeface="Google Sans"/>
                        </a:rPr>
                        <a:t>(120%)</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17%</a:t>
                      </a:r>
                      <a:endParaRPr sz="1000">
                        <a:latin typeface="Google Sans"/>
                        <a:ea typeface="Google Sans"/>
                        <a:cs typeface="Google Sans"/>
                        <a:sym typeface="Google Sans"/>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$6.6M </a:t>
                      </a:r>
                      <a:r>
                        <a:rPr b="1" lang="en" sz="1000">
                          <a:solidFill>
                            <a:schemeClr val="accent4"/>
                          </a:solidFill>
                          <a:latin typeface="Google Sans"/>
                          <a:ea typeface="Google Sans"/>
                          <a:cs typeface="Google Sans"/>
                          <a:sym typeface="Google Sans"/>
                        </a:rPr>
                        <a:t>(107%)</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360%</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$6.6M </a:t>
                      </a:r>
                      <a:r>
                        <a:rPr b="1" lang="en" sz="1000">
                          <a:solidFill>
                            <a:schemeClr val="accent4"/>
                          </a:solidFill>
                          <a:latin typeface="Google Sans"/>
                          <a:ea typeface="Google Sans"/>
                          <a:cs typeface="Google Sans"/>
                          <a:sym typeface="Google Sans"/>
                        </a:rPr>
                        <a:t>(107%)</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360%</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$52.2M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$52.2M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r>
              <a:tr h="2253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$60.5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41%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$60.5 </a:t>
                      </a:r>
                      <a:r>
                        <a:rPr b="1" lang="en" sz="1000">
                          <a:solidFill>
                            <a:schemeClr val="accent4"/>
                          </a:solidFill>
                          <a:latin typeface="Google Sans"/>
                          <a:ea typeface="Google Sans"/>
                          <a:cs typeface="Google Sans"/>
                          <a:sym typeface="Google Sans"/>
                        </a:rPr>
                        <a:t>(106%)</a:t>
                      </a:r>
                      <a:endParaRPr b="1" sz="10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41%</a:t>
                      </a:r>
                      <a:endParaRPr sz="1000">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408" name="Google Shape;2408;p244"/>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245"/>
          <p:cNvSpPr/>
          <p:nvPr/>
        </p:nvSpPr>
        <p:spPr>
          <a:xfrm>
            <a:off x="531000" y="3532625"/>
            <a:ext cx="4003800" cy="14646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45"/>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2415" name="Google Shape;2415;p245"/>
          <p:cNvGrpSpPr/>
          <p:nvPr/>
        </p:nvGrpSpPr>
        <p:grpSpPr>
          <a:xfrm>
            <a:off x="969040" y="176164"/>
            <a:ext cx="236750" cy="189449"/>
            <a:chOff x="981300" y="1412538"/>
            <a:chExt cx="308470" cy="238481"/>
          </a:xfrm>
        </p:grpSpPr>
        <p:sp>
          <p:nvSpPr>
            <p:cNvPr id="2416" name="Google Shape;2416;p245"/>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45"/>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45"/>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9" name="Google Shape;2419;p245"/>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Ahead</a:t>
            </a:r>
            <a:endParaRPr b="1" sz="1600"/>
          </a:p>
        </p:txBody>
      </p:sp>
      <p:sp>
        <p:nvSpPr>
          <p:cNvPr id="2420" name="Google Shape;2420;p245"/>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do leading indicators tell us about future performance of our programs?</a:t>
            </a:r>
            <a:endParaRPr i="1" sz="1100">
              <a:solidFill>
                <a:schemeClr val="lt2"/>
              </a:solidFill>
              <a:latin typeface="Google Sans"/>
              <a:ea typeface="Google Sans"/>
              <a:cs typeface="Google Sans"/>
              <a:sym typeface="Google Sans"/>
            </a:endParaRPr>
          </a:p>
        </p:txBody>
      </p:sp>
      <p:graphicFrame>
        <p:nvGraphicFramePr>
          <p:cNvPr id="2421" name="Google Shape;2421;p245"/>
          <p:cNvGraphicFramePr/>
          <p:nvPr/>
        </p:nvGraphicFramePr>
        <p:xfrm>
          <a:off x="422300" y="1305150"/>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209175">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t>
                      </a:r>
                      <a:r>
                        <a:rPr b="1" lang="en" sz="800">
                          <a:latin typeface="Google Sans"/>
                          <a:ea typeface="Google Sans"/>
                          <a:cs typeface="Google Sans"/>
                          <a:sym typeface="Google Sans"/>
                        </a:rPr>
                        <a:t>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7947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a:t>
                      </a: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Jan YTD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79475">
                <a:tc gridSpan="6">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9125" marB="9125" marR="9125" marL="9125" anchor="b">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c hMerge="1"/>
              </a:tr>
              <a:tr h="3137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Website Activity</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lang="en" sz="800">
                          <a:latin typeface="Google Sans"/>
                          <a:ea typeface="Google Sans"/>
                          <a:cs typeface="Google Sans"/>
                          <a:sym typeface="Google Sans"/>
                        </a:rPr>
                        <a:t>(Signup Entries)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616k </a:t>
                      </a:r>
                      <a:r>
                        <a:rPr b="1" lang="en" sz="1100">
                          <a:solidFill>
                            <a:schemeClr val="accent4"/>
                          </a:solidFill>
                          <a:latin typeface="Google Sans"/>
                          <a:ea typeface="Google Sans"/>
                          <a:cs typeface="Google Sans"/>
                          <a:sym typeface="Google Sans"/>
                        </a:rPr>
                        <a:t>(122%)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808k </a:t>
                      </a:r>
                      <a:r>
                        <a:rPr b="1" lang="en" sz="1100">
                          <a:solidFill>
                            <a:schemeClr val="accent4"/>
                          </a:solidFill>
                          <a:latin typeface="Google Sans"/>
                          <a:ea typeface="Google Sans"/>
                          <a:cs typeface="Google Sans"/>
                          <a:sym typeface="Google Sans"/>
                        </a:rPr>
                        <a:t>(46%)</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2M </a:t>
                      </a:r>
                      <a:r>
                        <a:rPr b="1" lang="en" sz="1100">
                          <a:solidFill>
                            <a:schemeClr val="accent4"/>
                          </a:solidFill>
                          <a:latin typeface="Google Sans"/>
                          <a:ea typeface="Google Sans"/>
                          <a:cs typeface="Google Sans"/>
                          <a:sym typeface="Google Sans"/>
                        </a:rPr>
                        <a:t>(118%)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852k </a:t>
                      </a:r>
                      <a:r>
                        <a:rPr b="1" lang="en" sz="1100">
                          <a:solidFill>
                            <a:schemeClr val="accent4"/>
                          </a:solidFill>
                          <a:latin typeface="Google Sans"/>
                          <a:ea typeface="Google Sans"/>
                          <a:cs typeface="Google Sans"/>
                          <a:sym typeface="Google Sans"/>
                        </a:rPr>
                        <a:t>(24%)</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4.3M </a:t>
                      </a:r>
                      <a:r>
                        <a:rPr b="1" lang="en" sz="1100">
                          <a:solidFill>
                            <a:schemeClr val="accent4"/>
                          </a:solidFill>
                          <a:latin typeface="Google Sans"/>
                          <a:ea typeface="Google Sans"/>
                          <a:cs typeface="Google Sans"/>
                          <a:sym typeface="Google Sans"/>
                        </a:rPr>
                        <a:t>(76%)</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Starts</a:t>
                      </a:r>
                      <a:endParaRPr sz="800">
                        <a:latin typeface="Google Sans"/>
                        <a:ea typeface="Google Sans"/>
                        <a:cs typeface="Google Sans"/>
                        <a:sym typeface="Google Sans"/>
                      </a:endParaRPr>
                    </a:p>
                  </a:txBody>
                  <a:tcPr marT="19050" marB="19050" marR="28575" marL="28575" anchor="ctr">
                    <a:lnL cap="flat" cmpd="sng" w="11900">
                      <a:solidFill>
                        <a:srgbClr val="1F1F1F"/>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89k </a:t>
                      </a:r>
                      <a:r>
                        <a:rPr b="1" lang="en" sz="1100">
                          <a:solidFill>
                            <a:schemeClr val="accent4"/>
                          </a:solidFill>
                          <a:latin typeface="Google Sans"/>
                          <a:ea typeface="Google Sans"/>
                          <a:cs typeface="Google Sans"/>
                          <a:sym typeface="Google Sans"/>
                        </a:rPr>
                        <a:t>(62%)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68k </a:t>
                      </a:r>
                      <a:r>
                        <a:rPr b="1" lang="en" sz="1100">
                          <a:solidFill>
                            <a:schemeClr val="accent4"/>
                          </a:solidFill>
                          <a:latin typeface="Google Sans"/>
                          <a:ea typeface="Google Sans"/>
                          <a:cs typeface="Google Sans"/>
                          <a:sym typeface="Google Sans"/>
                        </a:rPr>
                        <a:t>(46%)</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107k </a:t>
                      </a:r>
                      <a:r>
                        <a:rPr b="1" lang="en" sz="1100">
                          <a:solidFill>
                            <a:schemeClr val="accent4"/>
                          </a:solidFill>
                          <a:latin typeface="Google Sans"/>
                          <a:ea typeface="Google Sans"/>
                          <a:cs typeface="Google Sans"/>
                          <a:sym typeface="Google Sans"/>
                        </a:rPr>
                        <a:t>(139%)</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54k</a:t>
                      </a:r>
                      <a:r>
                        <a:rPr b="1" lang="en" sz="1100">
                          <a:solidFill>
                            <a:schemeClr val="accent4"/>
                          </a:solidFill>
                          <a:latin typeface="Google Sans"/>
                          <a:ea typeface="Google Sans"/>
                          <a:cs typeface="Google Sans"/>
                          <a:sym typeface="Google Sans"/>
                        </a:rPr>
                        <a:t> (74%)</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324k </a:t>
                      </a:r>
                      <a:r>
                        <a:rPr b="1" lang="en" sz="1100">
                          <a:solidFill>
                            <a:schemeClr val="accent4"/>
                          </a:solidFill>
                          <a:latin typeface="Google Sans"/>
                          <a:ea typeface="Google Sans"/>
                          <a:cs typeface="Google Sans"/>
                          <a:sym typeface="Google Sans"/>
                        </a:rPr>
                        <a:t>(78%)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7D Actives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22k</a:t>
                      </a:r>
                      <a:r>
                        <a:rPr b="1" lang="en" sz="1100">
                          <a:solidFill>
                            <a:schemeClr val="accent4"/>
                          </a:solidFill>
                          <a:latin typeface="Google Sans"/>
                          <a:ea typeface="Google Sans"/>
                          <a:cs typeface="Google Sans"/>
                          <a:sym typeface="Google Sans"/>
                        </a:rPr>
                        <a:t>(7%)</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23k</a:t>
                      </a:r>
                      <a:r>
                        <a:rPr b="1" lang="en" sz="1100">
                          <a:solidFill>
                            <a:schemeClr val="accent4"/>
                          </a:solidFill>
                          <a:latin typeface="Google Sans"/>
                          <a:ea typeface="Google Sans"/>
                          <a:cs typeface="Google Sans"/>
                          <a:sym typeface="Google Sans"/>
                        </a:rPr>
                        <a:t>(21%)</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36k</a:t>
                      </a:r>
                      <a:r>
                        <a:rPr b="1" lang="en" sz="1100">
                          <a:solidFill>
                            <a:schemeClr val="accent4"/>
                          </a:solidFill>
                          <a:latin typeface="Google Sans"/>
                          <a:ea typeface="Google Sans"/>
                          <a:cs typeface="Google Sans"/>
                          <a:sym typeface="Google Sans"/>
                        </a:rPr>
                        <a:t>(78%)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11k</a:t>
                      </a:r>
                      <a:r>
                        <a:rPr b="1" lang="en" sz="1100">
                          <a:solidFill>
                            <a:schemeClr val="accent4"/>
                          </a:solidFill>
                          <a:latin typeface="Google Sans"/>
                          <a:ea typeface="Google Sans"/>
                          <a:cs typeface="Google Sans"/>
                          <a:sym typeface="Google Sans"/>
                        </a:rPr>
                        <a:t> (23%)</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93k</a:t>
                      </a:r>
                      <a:r>
                        <a:rPr b="1" lang="en" sz="1100">
                          <a:solidFill>
                            <a:schemeClr val="accent4"/>
                          </a:solidFill>
                          <a:latin typeface="Google Sans"/>
                          <a:ea typeface="Google Sans"/>
                          <a:cs typeface="Google Sans"/>
                          <a:sym typeface="Google Sans"/>
                        </a:rPr>
                        <a:t>(33%)</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6k</a:t>
                      </a:r>
                      <a:r>
                        <a:rPr b="1" lang="en" sz="1100">
                          <a:solidFill>
                            <a:schemeClr val="accent4"/>
                          </a:solidFill>
                          <a:latin typeface="Google Sans"/>
                          <a:ea typeface="Google Sans"/>
                          <a:cs typeface="Google Sans"/>
                          <a:sym typeface="Google Sans"/>
                        </a:rPr>
                        <a:t>(12%)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8k</a:t>
                      </a:r>
                      <a:r>
                        <a:rPr b="1" lang="en" sz="1100">
                          <a:solidFill>
                            <a:schemeClr val="accent4"/>
                          </a:solidFill>
                          <a:latin typeface="Google Sans"/>
                          <a:ea typeface="Google Sans"/>
                          <a:cs typeface="Google Sans"/>
                          <a:sym typeface="Google Sans"/>
                        </a:rPr>
                        <a:t>(8%)</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7k </a:t>
                      </a:r>
                      <a:r>
                        <a:rPr b="1" lang="en" sz="1100">
                          <a:solidFill>
                            <a:schemeClr val="accent4"/>
                          </a:solidFill>
                          <a:latin typeface="Google Sans"/>
                          <a:ea typeface="Google Sans"/>
                          <a:cs typeface="Google Sans"/>
                          <a:sym typeface="Google Sans"/>
                        </a:rPr>
                        <a:t>(14%)</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3k </a:t>
                      </a:r>
                      <a:r>
                        <a:rPr b="1" lang="en" sz="1100">
                          <a:solidFill>
                            <a:schemeClr val="accent4"/>
                          </a:solidFill>
                          <a:latin typeface="Google Sans"/>
                          <a:ea typeface="Google Sans"/>
                          <a:cs typeface="Google Sans"/>
                          <a:sym typeface="Google Sans"/>
                        </a:rPr>
                        <a:t>(12%)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26k</a:t>
                      </a:r>
                      <a:r>
                        <a:rPr b="1" lang="en" sz="1100">
                          <a:solidFill>
                            <a:schemeClr val="accent4"/>
                          </a:solidFill>
                          <a:latin typeface="Google Sans"/>
                          <a:ea typeface="Google Sans"/>
                          <a:cs typeface="Google Sans"/>
                          <a:sym typeface="Google Sans"/>
                        </a:rPr>
                        <a:t>(12%)</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2422" name="Google Shape;2422;p245"/>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pic>
        <p:nvPicPr>
          <p:cNvPr id="2423" name="Google Shape;2423;p245"/>
          <p:cNvPicPr preferRelativeResize="0"/>
          <p:nvPr/>
        </p:nvPicPr>
        <p:blipFill rotWithShape="1">
          <a:blip r:embed="rId4">
            <a:alphaModFix/>
          </a:blip>
          <a:srcRect b="0" l="5096" r="0" t="12572"/>
          <a:stretch/>
        </p:blipFill>
        <p:spPr>
          <a:xfrm>
            <a:off x="6684275" y="111006"/>
            <a:ext cx="1248575" cy="278394"/>
          </a:xfrm>
          <a:prstGeom prst="rect">
            <a:avLst/>
          </a:prstGeom>
          <a:noFill/>
          <a:ln>
            <a:noFill/>
          </a:ln>
        </p:spPr>
      </p:pic>
      <p:graphicFrame>
        <p:nvGraphicFramePr>
          <p:cNvPr id="2424" name="Google Shape;2424;p245"/>
          <p:cNvGraphicFramePr/>
          <p:nvPr/>
        </p:nvGraphicFramePr>
        <p:xfrm>
          <a:off x="422300" y="3142963"/>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2370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r>
                        <a:rPr lang="en" sz="800">
                          <a:latin typeface="Google Sans"/>
                          <a:ea typeface="Google Sans"/>
                          <a:cs typeface="Google Sans"/>
                          <a:sym typeface="Google Sans"/>
                        </a:rPr>
                        <a:t>*</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(Attainment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6k</a:t>
                      </a:r>
                      <a:r>
                        <a:rPr b="1" lang="en" sz="1100">
                          <a:solidFill>
                            <a:schemeClr val="accent4"/>
                          </a:solidFill>
                          <a:latin typeface="Google Sans"/>
                          <a:ea typeface="Google Sans"/>
                          <a:cs typeface="Google Sans"/>
                          <a:sym typeface="Google Sans"/>
                        </a:rPr>
                        <a:t>(95%)</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8</a:t>
                      </a:r>
                      <a:r>
                        <a:rPr lang="en" sz="1100">
                          <a:latin typeface="Google Sans"/>
                          <a:ea typeface="Google Sans"/>
                          <a:cs typeface="Google Sans"/>
                          <a:sym typeface="Google Sans"/>
                        </a:rPr>
                        <a:t>k</a:t>
                      </a:r>
                      <a:r>
                        <a:rPr b="1" lang="en" sz="1100">
                          <a:solidFill>
                            <a:schemeClr val="accent2"/>
                          </a:solidFill>
                          <a:latin typeface="Google Sans"/>
                          <a:ea typeface="Google Sans"/>
                          <a:cs typeface="Google Sans"/>
                          <a:sym typeface="Google Sans"/>
                        </a:rPr>
                        <a:t>(89%)</a:t>
                      </a:r>
                      <a:endParaRPr b="1" sz="11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7k </a:t>
                      </a:r>
                      <a:r>
                        <a:rPr b="1" lang="en" sz="1100">
                          <a:solidFill>
                            <a:schemeClr val="accent4"/>
                          </a:solidFill>
                          <a:latin typeface="Google Sans"/>
                          <a:ea typeface="Google Sans"/>
                          <a:cs typeface="Google Sans"/>
                          <a:sym typeface="Google Sans"/>
                        </a:rPr>
                        <a:t>(103%)</a:t>
                      </a:r>
                      <a:endParaRPr b="1" sz="11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3k</a:t>
                      </a:r>
                      <a:r>
                        <a:rPr b="1" lang="en" sz="1100">
                          <a:solidFill>
                            <a:schemeClr val="accent2"/>
                          </a:solidFill>
                          <a:latin typeface="Google Sans"/>
                          <a:ea typeface="Google Sans"/>
                          <a:cs typeface="Google Sans"/>
                          <a:sym typeface="Google Sans"/>
                        </a:rPr>
                        <a:t>(79%)</a:t>
                      </a:r>
                      <a:endParaRPr b="1" sz="11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Google Sans"/>
                          <a:ea typeface="Google Sans"/>
                          <a:cs typeface="Google Sans"/>
                          <a:sym typeface="Google Sans"/>
                        </a:rPr>
                        <a:t>26k </a:t>
                      </a:r>
                      <a:r>
                        <a:rPr b="1" lang="en" sz="1100">
                          <a:solidFill>
                            <a:schemeClr val="accent3"/>
                          </a:solidFill>
                          <a:latin typeface="Google Sans"/>
                          <a:ea typeface="Google Sans"/>
                          <a:cs typeface="Google Sans"/>
                          <a:sym typeface="Google Sans"/>
                        </a:rPr>
                        <a:t>(92%)</a:t>
                      </a:r>
                      <a:endParaRPr b="1" sz="1100">
                        <a:solidFill>
                          <a:schemeClr val="accent3"/>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2425" name="Google Shape;2425;p245"/>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26" name="Google Shape;2426;p245"/>
          <p:cNvSpPr txBox="1"/>
          <p:nvPr/>
        </p:nvSpPr>
        <p:spPr>
          <a:xfrm>
            <a:off x="433500" y="3477000"/>
            <a:ext cx="4138500" cy="12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40"/>
              <a:buNone/>
            </a:pPr>
            <a:r>
              <a:rPr b="1" lang="en" sz="1000">
                <a:solidFill>
                  <a:schemeClr val="accent2"/>
                </a:solidFill>
                <a:latin typeface="Google Sans"/>
                <a:ea typeface="Google Sans"/>
                <a:cs typeface="Google Sans"/>
                <a:sym typeface="Google Sans"/>
              </a:rPr>
              <a:t>Definitions</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SzPts val="440"/>
              <a:buNone/>
            </a:pPr>
            <a:r>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Signup Entry- </a:t>
            </a:r>
            <a:r>
              <a:rPr lang="en" sz="900">
                <a:solidFill>
                  <a:srgbClr val="1F1F1F"/>
                </a:solidFill>
                <a:latin typeface="Google Sans"/>
                <a:ea typeface="Google Sans"/>
                <a:cs typeface="Google Sans"/>
                <a:sym typeface="Google Sans"/>
              </a:rPr>
              <a:t># of sessions viewing the free trial signup form</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Free Trial Start- </a:t>
            </a:r>
            <a:r>
              <a:rPr lang="en" sz="900">
                <a:solidFill>
                  <a:srgbClr val="1F1F1F"/>
                </a:solidFill>
                <a:latin typeface="Google Sans"/>
                <a:ea typeface="Google Sans"/>
                <a:cs typeface="Google Sans"/>
                <a:sym typeface="Google Sans"/>
              </a:rPr>
              <a:t># of free trials started by successfully signing up</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7 Day Active-</a:t>
            </a:r>
            <a:r>
              <a:rPr lang="en" sz="900">
                <a:solidFill>
                  <a:srgbClr val="1F1F1F"/>
                </a:solidFill>
                <a:latin typeface="Google Sans"/>
                <a:ea typeface="Google Sans"/>
                <a:cs typeface="Google Sans"/>
                <a:sym typeface="Google Sans"/>
              </a:rPr>
              <a:t>Unique count of free trial accounts that started in Q1 and have been active at least once within the first seven days of signing up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Free Trial Conversion- </a:t>
            </a:r>
            <a:r>
              <a:rPr lang="en" sz="900">
                <a:solidFill>
                  <a:srgbClr val="1F1F1F"/>
                </a:solidFill>
                <a:latin typeface="Google Sans"/>
                <a:ea typeface="Google Sans"/>
                <a:cs typeface="Google Sans"/>
                <a:sym typeface="Google Sans"/>
              </a:rPr>
              <a:t># of accounts from trials with net spend exceeding $0.01 in Q1</a:t>
            </a:r>
            <a:endParaRPr b="1" sz="900">
              <a:solidFill>
                <a:srgbClr val="1F1F1F"/>
              </a:solidFill>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graphicFrame>
        <p:nvGraphicFramePr>
          <p:cNvPr id="1731" name="Google Shape;1731;p210"/>
          <p:cNvGraphicFramePr/>
          <p:nvPr/>
        </p:nvGraphicFramePr>
        <p:xfrm>
          <a:off x="3378400" y="100428"/>
          <a:ext cx="3000000" cy="3000000"/>
        </p:xfrm>
        <a:graphic>
          <a:graphicData uri="http://schemas.openxmlformats.org/drawingml/2006/table">
            <a:tbl>
              <a:tblPr>
                <a:noFill/>
                <a:tableStyleId>{E621E615-8664-40BB-82A3-241909D540A3}</a:tableStyleId>
              </a:tblPr>
              <a:tblGrid>
                <a:gridCol w="338100"/>
                <a:gridCol w="1453475"/>
                <a:gridCol w="1149525"/>
                <a:gridCol w="1149525"/>
                <a:gridCol w="1149525"/>
              </a:tblGrid>
              <a:tr h="228800">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Q1 Actual</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Q1 Attain</a:t>
                      </a:r>
                      <a:endParaRPr b="1"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rtl="0" algn="ctr">
                        <a:lnSpc>
                          <a:spcPct val="115000"/>
                        </a:lnSpc>
                        <a:spcBef>
                          <a:spcPts val="0"/>
                        </a:spcBef>
                        <a:spcAft>
                          <a:spcPts val="0"/>
                        </a:spcAft>
                        <a:buNone/>
                      </a:pPr>
                      <a:r>
                        <a:rPr b="1" lang="en" sz="1200">
                          <a:solidFill>
                            <a:srgbClr val="FFFFFF"/>
                          </a:solidFill>
                          <a:latin typeface="Google Sans"/>
                          <a:ea typeface="Google Sans"/>
                          <a:cs typeface="Google Sans"/>
                          <a:sym typeface="Google Sans"/>
                        </a:rPr>
                        <a:t>YTD Pacing</a:t>
                      </a:r>
                      <a:endParaRPr b="1" baseline="30000" sz="1200">
                        <a:solidFill>
                          <a:srgbClr val="FFFFFF"/>
                        </a:solidFill>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425">
                      <a:solidFill>
                        <a:srgbClr val="FFFFFF"/>
                      </a:solidFill>
                      <a:prstDash val="solid"/>
                      <a:round/>
                      <a:headEnd len="sm" w="sm" type="none"/>
                      <a:tailEnd len="sm" w="sm" type="none"/>
                    </a:lnR>
                    <a:lnT cap="flat" cmpd="sng" w="94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r>
              <a:tr h="2298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Lift Mindshare GCP</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rPr i="1" lang="en" sz="900">
                          <a:latin typeface="Google Sans"/>
                          <a:ea typeface="Google Sans"/>
                          <a:cs typeface="Google Sans"/>
                          <a:sym typeface="Google Sans"/>
                        </a:rPr>
                        <a:t>—-------------------Update to be shared in Q2—------------------</a:t>
                      </a:r>
                      <a:endParaRPr i="1"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r h="2659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Source Demand GCP</a:t>
                      </a:r>
                      <a:endParaRPr b="1" sz="900">
                        <a:solidFill>
                          <a:srgbClr val="000000"/>
                        </a:solidFill>
                        <a:latin typeface="Google Sans"/>
                        <a:ea typeface="Google Sans"/>
                        <a:cs typeface="Google Sans"/>
                        <a:sym typeface="Google Sans"/>
                      </a:endParaRPr>
                    </a:p>
                  </a:txBody>
                  <a:tcPr marT="68575" marB="68575"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t/>
                      </a:r>
                      <a:endParaRPr sz="1100">
                        <a:solidFill>
                          <a:srgbClr val="434343"/>
                        </a:solidFill>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19.3k</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a:t>
                      </a:r>
                      <a:r>
                        <a:rPr lang="en" sz="1200">
                          <a:latin typeface="Google Sans"/>
                          <a:ea typeface="Google Sans"/>
                          <a:cs typeface="Google Sans"/>
                          <a:sym typeface="Google Sans"/>
                        </a:rPr>
                        <a:t>6.3B</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165%</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165%</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659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Google Sans"/>
                          <a:ea typeface="Google Sans"/>
                          <a:cs typeface="Google Sans"/>
                          <a:sym typeface="Google Sans"/>
                        </a:rPr>
                        <a:t>Source Demand GWS</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Direct QSOs</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1.1k</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93%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93%</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2CC"/>
                    </a:solidFill>
                  </a:tcPr>
                </a:tc>
              </a:tr>
              <a:tr h="25967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Pipeline</a:t>
                      </a:r>
                      <a:endParaRPr b="1" i="1" sz="900">
                        <a:latin typeface="Google Sans"/>
                        <a:ea typeface="Google Sans"/>
                        <a:cs typeface="Google Sans"/>
                        <a:sym typeface="Google Sans"/>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$570M</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130%</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130%</a:t>
                      </a:r>
                      <a:endParaRPr sz="1200">
                        <a:latin typeface="Google Sans"/>
                        <a:ea typeface="Google Sans"/>
                        <a:cs typeface="Google Sans"/>
                        <a:sym typeface="Google Sans"/>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65925">
                <a:tc>
                  <a:txBody>
                    <a:bodyPr/>
                    <a:lstStyle/>
                    <a:p>
                      <a:pPr indent="0" lvl="0" marL="0" rtl="0" algn="l">
                        <a:spcBef>
                          <a:spcPts val="0"/>
                        </a:spcBef>
                        <a:spcAft>
                          <a:spcPts val="0"/>
                        </a:spcAft>
                        <a:buNone/>
                      </a:pPr>
                      <a:r>
                        <a:t/>
                      </a:r>
                      <a:endParaRPr b="1" sz="800">
                        <a:solidFill>
                          <a:srgbClr val="000000"/>
                        </a:solidFill>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solidFill>
                            <a:srgbClr val="000000"/>
                          </a:solidFill>
                          <a:latin typeface="Google Sans"/>
                          <a:ea typeface="Google Sans"/>
                          <a:cs typeface="Google Sans"/>
                          <a:sym typeface="Google Sans"/>
                        </a:rPr>
                        <a:t>Acquire Revenue GCP</a:t>
                      </a:r>
                      <a:endParaRPr b="1" sz="900">
                        <a:solidFill>
                          <a:srgbClr val="000000"/>
                        </a:solidFill>
                      </a:endParaRPr>
                    </a:p>
                  </a:txBody>
                  <a:tcPr marT="68575" marB="68575" marR="28575" marL="28575" anchor="ctr">
                    <a:lnT cap="flat" cmpd="sng" w="12700">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$187M</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Free Trials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973k</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104%</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104%</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Conversions</a:t>
                      </a:r>
                      <a:endParaRPr b="1" i="1" sz="900">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74k</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89%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89%</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4CCCC"/>
                    </a:solidFill>
                  </a:tcPr>
                </a:tc>
              </a:tr>
              <a:tr h="2659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gridSpan="2">
                  <a:txBody>
                    <a:bodyPr/>
                    <a:lstStyle/>
                    <a:p>
                      <a:pPr indent="0" lvl="0" marL="0" rtl="0" algn="l">
                        <a:spcBef>
                          <a:spcPts val="0"/>
                        </a:spcBef>
                        <a:spcAft>
                          <a:spcPts val="0"/>
                        </a:spcAft>
                        <a:buNone/>
                      </a:pPr>
                      <a:r>
                        <a:rPr b="1" lang="en" sz="900">
                          <a:latin typeface="Google Sans"/>
                          <a:ea typeface="Google Sans"/>
                          <a:cs typeface="Google Sans"/>
                          <a:sym typeface="Google Sans"/>
                        </a:rPr>
                        <a:t>Acquire Revenue GWS</a:t>
                      </a:r>
                      <a:endParaRPr b="1" sz="900"/>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hMerge="1"/>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900">
                        <a:latin typeface="Google Sans"/>
                        <a:ea typeface="Google Sans"/>
                        <a:cs typeface="Google Sans"/>
                        <a:sym typeface="Google Sans"/>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65925">
                <a:tc>
                  <a:txBody>
                    <a:bodyPr/>
                    <a:lstStyle/>
                    <a:p>
                      <a:pPr indent="0" lvl="0" marL="45720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rtl="0" algn="r">
                        <a:spcBef>
                          <a:spcPts val="0"/>
                        </a:spcBef>
                        <a:spcAft>
                          <a:spcPts val="0"/>
                        </a:spcAft>
                        <a:buNone/>
                      </a:pPr>
                      <a:r>
                        <a:rPr b="1" i="1" lang="en" sz="900">
                          <a:latin typeface="Google Sans"/>
                          <a:ea typeface="Google Sans"/>
                          <a:cs typeface="Google Sans"/>
                          <a:sym typeface="Google Sans"/>
                        </a:rPr>
                        <a:t>      Revenue</a:t>
                      </a:r>
                      <a:endParaRPr b="1" i="1" sz="900">
                        <a:solidFill>
                          <a:srgbClr val="000000"/>
                        </a:solidFill>
                        <a:latin typeface="Google Sans"/>
                        <a:ea typeface="Google Sans"/>
                        <a:cs typeface="Google Sans"/>
                        <a:sym typeface="Google Sans"/>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$845M</a:t>
                      </a:r>
                      <a:endParaRPr sz="1200">
                        <a:latin typeface="Google Sans"/>
                        <a:ea typeface="Google Sans"/>
                        <a:cs typeface="Google Sans"/>
                        <a:sym typeface="Google Sans"/>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5767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sz="900">
                          <a:latin typeface="Google Sans"/>
                          <a:ea typeface="Google Sans"/>
                          <a:cs typeface="Google Sans"/>
                          <a:sym typeface="Google Sans"/>
                        </a:rPr>
                        <a:t>Developer Affil. + Learn.</a:t>
                      </a:r>
                      <a:endParaRPr b="1" sz="900">
                        <a:solidFill>
                          <a:srgbClr val="000000"/>
                        </a:solidFill>
                        <a:latin typeface="Google Sans"/>
                        <a:ea typeface="Google Sans"/>
                        <a:cs typeface="Google Sans"/>
                        <a:sym typeface="Google Sans"/>
                      </a:endParaRPr>
                    </a:p>
                  </a:txBody>
                  <a:tcPr marT="68575" marB="68575"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300">
                        <a:latin typeface="Google Sans"/>
                        <a:ea typeface="Google Sans"/>
                        <a:cs typeface="Google Sans"/>
                        <a:sym typeface="Google Sans"/>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300">
                        <a:latin typeface="Google Sans"/>
                        <a:ea typeface="Google Sans"/>
                        <a:cs typeface="Google Sans"/>
                        <a:sym typeface="Google Sans"/>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2659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b="1" i="1" lang="en" sz="900">
                          <a:latin typeface="Google Sans"/>
                          <a:ea typeface="Google Sans"/>
                          <a:cs typeface="Google Sans"/>
                          <a:sym typeface="Google Sans"/>
                        </a:rPr>
                        <a:t>Innovators</a:t>
                      </a:r>
                      <a:endParaRPr b="1" i="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196k</a:t>
                      </a:r>
                      <a:endParaRPr sz="1200"/>
                    </a:p>
                  </a:txBody>
                  <a:tcPr marT="19050" marB="19050" marR="28575" marL="28575" anchor="ctr">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152%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152%</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rtl="0" algn="r">
                        <a:spcBef>
                          <a:spcPts val="0"/>
                        </a:spcBef>
                        <a:spcAft>
                          <a:spcPts val="0"/>
                        </a:spcAft>
                        <a:buNone/>
                      </a:pPr>
                      <a:r>
                        <a:rPr b="1" lang="en" sz="900">
                          <a:latin typeface="Google Sans"/>
                          <a:ea typeface="Google Sans"/>
                          <a:cs typeface="Google Sans"/>
                          <a:sym typeface="Google Sans"/>
                        </a:rPr>
                        <a:t>Improve Efficiency</a:t>
                      </a:r>
                      <a:endParaRPr b="1" sz="9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rtl="0" algn="l">
                        <a:spcBef>
                          <a:spcPts val="0"/>
                        </a:spcBef>
                        <a:spcAft>
                          <a:spcPts val="0"/>
                        </a:spcAft>
                        <a:buNone/>
                      </a:pPr>
                      <a:r>
                        <a:t/>
                      </a:r>
                      <a:endParaRPr i="1" sz="900">
                        <a:latin typeface="Google Sans"/>
                        <a:ea typeface="Google Sans"/>
                        <a:cs typeface="Google Sans"/>
                        <a:sym typeface="Google Sans"/>
                      </a:endParaRPr>
                    </a:p>
                  </a:txBody>
                  <a:tcPr marT="19050" marB="19050" marR="28575" marL="28575" anchor="ctr">
                    <a:lnL cap="flat" cmpd="sng" w="9525">
                      <a:solidFill>
                        <a:schemeClr val="lt2"/>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hMerge="1"/>
                <a:tc hMerge="1"/>
              </a:tr>
              <a:tr h="275075">
                <a:tc>
                  <a:txBody>
                    <a:bodyPr/>
                    <a:lstStyle/>
                    <a:p>
                      <a:pPr indent="0" lvl="0" marL="0" rtl="0" algn="l">
                        <a:spcBef>
                          <a:spcPts val="0"/>
                        </a:spcBef>
                        <a:spcAft>
                          <a:spcPts val="0"/>
                        </a:spcAft>
                        <a:buNone/>
                      </a:pPr>
                      <a:r>
                        <a:t/>
                      </a:r>
                      <a:endParaRPr b="1" sz="800">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b="1" i="1" lang="en" sz="900">
                          <a:latin typeface="Google Sans"/>
                          <a:ea typeface="Google Sans"/>
                          <a:cs typeface="Google Sans"/>
                          <a:sym typeface="Google Sans"/>
                        </a:rPr>
                        <a:t>Cost Per QSO</a:t>
                      </a:r>
                      <a:endParaRPr>
                        <a:latin typeface="Google Sans"/>
                        <a:ea typeface="Google Sans"/>
                        <a:cs typeface="Google Sans"/>
                        <a:sym typeface="Google Sans"/>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-20%</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100%</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100%</a:t>
                      </a:r>
                      <a:endParaRPr sz="1200">
                        <a:latin typeface="Google Sans"/>
                        <a:ea typeface="Google Sans"/>
                        <a:cs typeface="Google Sans"/>
                        <a:sym typeface="Google Sans"/>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bl>
          </a:graphicData>
        </a:graphic>
      </p:graphicFrame>
      <p:sp>
        <p:nvSpPr>
          <p:cNvPr id="1732" name="Google Shape;1732;p210"/>
          <p:cNvSpPr txBox="1"/>
          <p:nvPr/>
        </p:nvSpPr>
        <p:spPr>
          <a:xfrm>
            <a:off x="457200" y="953200"/>
            <a:ext cx="2685300" cy="8727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b="1" lang="en" sz="2000">
                <a:solidFill>
                  <a:srgbClr val="202124"/>
                </a:solidFill>
                <a:latin typeface="Google Sans"/>
                <a:ea typeface="Google Sans"/>
                <a:cs typeface="Google Sans"/>
                <a:sym typeface="Google Sans"/>
              </a:rPr>
              <a:t>GCM OKR Performance </a:t>
            </a:r>
            <a:endParaRPr b="1" sz="2000">
              <a:solidFill>
                <a:srgbClr val="202124"/>
              </a:solidFill>
              <a:latin typeface="Google Sans"/>
              <a:ea typeface="Google Sans"/>
              <a:cs typeface="Google Sans"/>
              <a:sym typeface="Google Sans"/>
            </a:endParaRPr>
          </a:p>
          <a:p>
            <a:pPr indent="0" lvl="0" marL="0" rtl="0" algn="l">
              <a:lnSpc>
                <a:spcPct val="90000"/>
              </a:lnSpc>
              <a:spcBef>
                <a:spcPts val="0"/>
              </a:spcBef>
              <a:spcAft>
                <a:spcPts val="0"/>
              </a:spcAft>
              <a:buNone/>
            </a:pPr>
            <a:r>
              <a:rPr b="1" lang="en" sz="2000">
                <a:solidFill>
                  <a:srgbClr val="202124"/>
                </a:solidFill>
                <a:latin typeface="Google Sans"/>
                <a:ea typeface="Google Sans"/>
                <a:cs typeface="Google Sans"/>
                <a:sym typeface="Google Sans"/>
              </a:rPr>
              <a:t>Q1 &amp; YTD</a:t>
            </a:r>
            <a:endParaRPr b="1" sz="2000">
              <a:solidFill>
                <a:srgbClr val="202124"/>
              </a:solidFill>
              <a:latin typeface="Google Sans"/>
              <a:ea typeface="Google Sans"/>
              <a:cs typeface="Google Sans"/>
              <a:sym typeface="Google Sans"/>
            </a:endParaRPr>
          </a:p>
        </p:txBody>
      </p:sp>
      <p:sp>
        <p:nvSpPr>
          <p:cNvPr id="1733" name="Google Shape;1733;p210"/>
          <p:cNvSpPr txBox="1"/>
          <p:nvPr/>
        </p:nvSpPr>
        <p:spPr>
          <a:xfrm>
            <a:off x="457200" y="2105800"/>
            <a:ext cx="2688300" cy="2585100"/>
          </a:xfrm>
          <a:prstGeom prst="rect">
            <a:avLst/>
          </a:prstGeom>
          <a:noFill/>
          <a:ln>
            <a:noFill/>
          </a:ln>
        </p:spPr>
        <p:txBody>
          <a:bodyPr anchorCtr="0" anchor="t" bIns="0" lIns="0" spcFirstLastPara="1" rIns="91425" wrap="square" tIns="0">
            <a:noAutofit/>
          </a:bodyPr>
          <a:lstStyle/>
          <a:p>
            <a:pPr indent="0" lvl="0" marL="0" rtl="0" algn="l">
              <a:lnSpc>
                <a:spcPct val="130000"/>
              </a:lnSpc>
              <a:spcBef>
                <a:spcPts val="0"/>
              </a:spcBef>
              <a:spcAft>
                <a:spcPts val="0"/>
              </a:spcAft>
              <a:buNone/>
            </a:pPr>
            <a:r>
              <a:rPr lang="en" sz="1000">
                <a:solidFill>
                  <a:schemeClr val="dk1"/>
                </a:solidFill>
                <a:latin typeface="Google Sans"/>
                <a:ea typeface="Google Sans"/>
                <a:cs typeface="Google Sans"/>
                <a:sym typeface="Google Sans"/>
              </a:rPr>
              <a:t>See</a:t>
            </a:r>
            <a:r>
              <a:rPr b="1" lang="en" sz="1000">
                <a:solidFill>
                  <a:schemeClr val="accent1"/>
                </a:solidFill>
                <a:latin typeface="Google Sans"/>
                <a:ea typeface="Google Sans"/>
                <a:cs typeface="Google Sans"/>
                <a:sym typeface="Google Sans"/>
              </a:rPr>
              <a:t> </a:t>
            </a:r>
            <a:r>
              <a:rPr b="1" lang="en" sz="1000" u="sng">
                <a:solidFill>
                  <a:schemeClr val="hlink"/>
                </a:solidFill>
                <a:latin typeface="Google Sans"/>
                <a:ea typeface="Google Sans"/>
                <a:cs typeface="Google Sans"/>
                <a:sym typeface="Google Sans"/>
                <a:hlinkClick r:id="rId3"/>
              </a:rPr>
              <a:t>go/gcmokrtracker</a:t>
            </a:r>
            <a:r>
              <a:rPr lang="en" sz="1000">
                <a:solidFill>
                  <a:schemeClr val="dk1"/>
                </a:solidFill>
                <a:latin typeface="Google Sans"/>
                <a:ea typeface="Google Sans"/>
                <a:cs typeface="Google Sans"/>
                <a:sym typeface="Google Sans"/>
              </a:rPr>
              <a:t> for more information on OKR performance by Region</a:t>
            </a:r>
            <a:endParaRPr sz="1000">
              <a:solidFill>
                <a:schemeClr val="dk1"/>
              </a:solidFill>
              <a:latin typeface="Google Sans"/>
              <a:ea typeface="Google Sans"/>
              <a:cs typeface="Google Sans"/>
              <a:sym typeface="Google Sans"/>
            </a:endParaRPr>
          </a:p>
          <a:p>
            <a:pPr indent="0" lvl="0" marL="0" rtl="0" algn="l">
              <a:lnSpc>
                <a:spcPct val="130000"/>
              </a:lnSpc>
              <a:spcBef>
                <a:spcPts val="1000"/>
              </a:spcBef>
              <a:spcAft>
                <a:spcPts val="0"/>
              </a:spcAft>
              <a:buNone/>
            </a:pPr>
            <a:r>
              <a:t/>
            </a:r>
            <a:endParaRPr sz="1000">
              <a:solidFill>
                <a:srgbClr val="202124"/>
              </a:solidFill>
              <a:latin typeface="Google Sans"/>
              <a:ea typeface="Google Sans"/>
              <a:cs typeface="Google Sans"/>
              <a:sym typeface="Google Sans"/>
            </a:endParaRPr>
          </a:p>
          <a:p>
            <a:pPr indent="0" lvl="0" marL="0" rtl="0" algn="l">
              <a:lnSpc>
                <a:spcPct val="130000"/>
              </a:lnSpc>
              <a:spcBef>
                <a:spcPts val="1000"/>
              </a:spcBef>
              <a:spcAft>
                <a:spcPts val="1000"/>
              </a:spcAft>
              <a:buNone/>
            </a:pPr>
            <a:r>
              <a:t/>
            </a:r>
            <a:endParaRPr sz="1000">
              <a:solidFill>
                <a:srgbClr val="202124"/>
              </a:solidFill>
              <a:latin typeface="Google Sans"/>
              <a:ea typeface="Google Sans"/>
              <a:cs typeface="Google Sans"/>
              <a:sym typeface="Google Sans"/>
            </a:endParaRPr>
          </a:p>
        </p:txBody>
      </p:sp>
      <p:grpSp>
        <p:nvGrpSpPr>
          <p:cNvPr id="1734" name="Google Shape;1734;p210"/>
          <p:cNvGrpSpPr/>
          <p:nvPr/>
        </p:nvGrpSpPr>
        <p:grpSpPr>
          <a:xfrm>
            <a:off x="3443653" y="1515738"/>
            <a:ext cx="147775" cy="132240"/>
            <a:chOff x="6337848" y="1577150"/>
            <a:chExt cx="273253" cy="223718"/>
          </a:xfrm>
        </p:grpSpPr>
        <p:sp>
          <p:nvSpPr>
            <p:cNvPr id="1735" name="Google Shape;1735;p21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1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1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210"/>
          <p:cNvGrpSpPr/>
          <p:nvPr/>
        </p:nvGrpSpPr>
        <p:grpSpPr>
          <a:xfrm>
            <a:off x="3443653" y="701663"/>
            <a:ext cx="147775" cy="132240"/>
            <a:chOff x="6337848" y="1577150"/>
            <a:chExt cx="273253" cy="223718"/>
          </a:xfrm>
        </p:grpSpPr>
        <p:sp>
          <p:nvSpPr>
            <p:cNvPr id="1739" name="Google Shape;1739;p21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1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1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210"/>
          <p:cNvGrpSpPr/>
          <p:nvPr/>
        </p:nvGrpSpPr>
        <p:grpSpPr>
          <a:xfrm>
            <a:off x="3426108" y="2253636"/>
            <a:ext cx="182892" cy="146308"/>
            <a:chOff x="981300" y="1412538"/>
            <a:chExt cx="308470" cy="238481"/>
          </a:xfrm>
        </p:grpSpPr>
        <p:sp>
          <p:nvSpPr>
            <p:cNvPr id="1743" name="Google Shape;1743;p210"/>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10"/>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10"/>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210"/>
          <p:cNvGrpSpPr/>
          <p:nvPr/>
        </p:nvGrpSpPr>
        <p:grpSpPr>
          <a:xfrm>
            <a:off x="3426108" y="3345948"/>
            <a:ext cx="182892" cy="146308"/>
            <a:chOff x="981300" y="1412538"/>
            <a:chExt cx="308470" cy="238481"/>
          </a:xfrm>
        </p:grpSpPr>
        <p:sp>
          <p:nvSpPr>
            <p:cNvPr id="1747" name="Google Shape;1747;p210"/>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10"/>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10"/>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0" name="Google Shape;1750;p210"/>
          <p:cNvSpPr/>
          <p:nvPr/>
        </p:nvSpPr>
        <p:spPr>
          <a:xfrm>
            <a:off x="3444401" y="4438247"/>
            <a:ext cx="146304" cy="14630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99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51" name="Google Shape;1751;p210"/>
          <p:cNvSpPr/>
          <p:nvPr/>
        </p:nvSpPr>
        <p:spPr>
          <a:xfrm>
            <a:off x="3444505" y="425225"/>
            <a:ext cx="146072" cy="131493"/>
          </a:xfrm>
          <a:custGeom>
            <a:rect b="b" l="l" r="r" t="t"/>
            <a:pathLst>
              <a:path extrusionOk="0" h="209550" w="262013">
                <a:moveTo>
                  <a:pt x="225319" y="0"/>
                </a:moveTo>
                <a:lnTo>
                  <a:pt x="183470" y="31387"/>
                </a:lnTo>
                <a:lnTo>
                  <a:pt x="199087" y="52312"/>
                </a:lnTo>
                <a:lnTo>
                  <a:pt x="220012" y="36846"/>
                </a:lnTo>
                <a:lnTo>
                  <a:pt x="241088" y="20925"/>
                </a:lnTo>
                <a:lnTo>
                  <a:pt x="225319" y="0"/>
                </a:lnTo>
                <a:close/>
                <a:moveTo>
                  <a:pt x="209550" y="91735"/>
                </a:moveTo>
                <a:lnTo>
                  <a:pt x="209550" y="117815"/>
                </a:lnTo>
                <a:lnTo>
                  <a:pt x="262013" y="117815"/>
                </a:lnTo>
                <a:lnTo>
                  <a:pt x="262013" y="91735"/>
                </a:lnTo>
                <a:close/>
                <a:moveTo>
                  <a:pt x="157238" y="60954"/>
                </a:moveTo>
                <a:lnTo>
                  <a:pt x="157238" y="148596"/>
                </a:lnTo>
                <a:lnTo>
                  <a:pt x="159361" y="146473"/>
                </a:lnTo>
                <a:lnTo>
                  <a:pt x="161484" y="144350"/>
                </a:lnTo>
                <a:lnTo>
                  <a:pt x="163455" y="142076"/>
                </a:lnTo>
                <a:lnTo>
                  <a:pt x="165426" y="139649"/>
                </a:lnTo>
                <a:lnTo>
                  <a:pt x="167094" y="137223"/>
                </a:lnTo>
                <a:lnTo>
                  <a:pt x="168762" y="134646"/>
                </a:lnTo>
                <a:lnTo>
                  <a:pt x="170278" y="131916"/>
                </a:lnTo>
                <a:lnTo>
                  <a:pt x="171491" y="129187"/>
                </a:lnTo>
                <a:lnTo>
                  <a:pt x="172704" y="126306"/>
                </a:lnTo>
                <a:lnTo>
                  <a:pt x="173766" y="123425"/>
                </a:lnTo>
                <a:lnTo>
                  <a:pt x="174675" y="120544"/>
                </a:lnTo>
                <a:lnTo>
                  <a:pt x="175433" y="117512"/>
                </a:lnTo>
                <a:lnTo>
                  <a:pt x="176040" y="114328"/>
                </a:lnTo>
                <a:lnTo>
                  <a:pt x="176495" y="111295"/>
                </a:lnTo>
                <a:lnTo>
                  <a:pt x="176798" y="107959"/>
                </a:lnTo>
                <a:lnTo>
                  <a:pt x="176798" y="104775"/>
                </a:lnTo>
                <a:lnTo>
                  <a:pt x="176798" y="101591"/>
                </a:lnTo>
                <a:lnTo>
                  <a:pt x="176495" y="98255"/>
                </a:lnTo>
                <a:lnTo>
                  <a:pt x="176040" y="95222"/>
                </a:lnTo>
                <a:lnTo>
                  <a:pt x="175433" y="92038"/>
                </a:lnTo>
                <a:lnTo>
                  <a:pt x="174675" y="89006"/>
                </a:lnTo>
                <a:lnTo>
                  <a:pt x="173766" y="86125"/>
                </a:lnTo>
                <a:lnTo>
                  <a:pt x="172704" y="83092"/>
                </a:lnTo>
                <a:lnTo>
                  <a:pt x="171491" y="80363"/>
                </a:lnTo>
                <a:lnTo>
                  <a:pt x="170278" y="77634"/>
                </a:lnTo>
                <a:lnTo>
                  <a:pt x="168762" y="74904"/>
                </a:lnTo>
                <a:lnTo>
                  <a:pt x="167094" y="72327"/>
                </a:lnTo>
                <a:lnTo>
                  <a:pt x="165426" y="69901"/>
                </a:lnTo>
                <a:lnTo>
                  <a:pt x="163455" y="67474"/>
                </a:lnTo>
                <a:lnTo>
                  <a:pt x="161484" y="65200"/>
                </a:lnTo>
                <a:lnTo>
                  <a:pt x="159361" y="62926"/>
                </a:lnTo>
                <a:lnTo>
                  <a:pt x="157238" y="60954"/>
                </a:lnTo>
                <a:close/>
                <a:moveTo>
                  <a:pt x="144047" y="26232"/>
                </a:moveTo>
                <a:lnTo>
                  <a:pt x="78543" y="65503"/>
                </a:lnTo>
                <a:lnTo>
                  <a:pt x="26232" y="65503"/>
                </a:lnTo>
                <a:lnTo>
                  <a:pt x="23502" y="65655"/>
                </a:lnTo>
                <a:lnTo>
                  <a:pt x="20925" y="65958"/>
                </a:lnTo>
                <a:lnTo>
                  <a:pt x="18499" y="66716"/>
                </a:lnTo>
                <a:lnTo>
                  <a:pt x="16073" y="67474"/>
                </a:lnTo>
                <a:lnTo>
                  <a:pt x="13798" y="68688"/>
                </a:lnTo>
                <a:lnTo>
                  <a:pt x="11524" y="69901"/>
                </a:lnTo>
                <a:lnTo>
                  <a:pt x="9553" y="71417"/>
                </a:lnTo>
                <a:lnTo>
                  <a:pt x="7733" y="73236"/>
                </a:lnTo>
                <a:lnTo>
                  <a:pt x="6065" y="75056"/>
                </a:lnTo>
                <a:lnTo>
                  <a:pt x="4549" y="77027"/>
                </a:lnTo>
                <a:lnTo>
                  <a:pt x="3184" y="79150"/>
                </a:lnTo>
                <a:lnTo>
                  <a:pt x="2123" y="81576"/>
                </a:lnTo>
                <a:lnTo>
                  <a:pt x="1213" y="83850"/>
                </a:lnTo>
                <a:lnTo>
                  <a:pt x="607" y="86428"/>
                </a:lnTo>
                <a:lnTo>
                  <a:pt x="152" y="89006"/>
                </a:lnTo>
                <a:lnTo>
                  <a:pt x="0" y="91735"/>
                </a:lnTo>
                <a:lnTo>
                  <a:pt x="0" y="117815"/>
                </a:lnTo>
                <a:lnTo>
                  <a:pt x="152" y="120544"/>
                </a:lnTo>
                <a:lnTo>
                  <a:pt x="607" y="123122"/>
                </a:lnTo>
                <a:lnTo>
                  <a:pt x="1213" y="125700"/>
                </a:lnTo>
                <a:lnTo>
                  <a:pt x="2123" y="127974"/>
                </a:lnTo>
                <a:lnTo>
                  <a:pt x="3184" y="130400"/>
                </a:lnTo>
                <a:lnTo>
                  <a:pt x="4549" y="132523"/>
                </a:lnTo>
                <a:lnTo>
                  <a:pt x="6065" y="134494"/>
                </a:lnTo>
                <a:lnTo>
                  <a:pt x="7733" y="136314"/>
                </a:lnTo>
                <a:lnTo>
                  <a:pt x="9553" y="138133"/>
                </a:lnTo>
                <a:lnTo>
                  <a:pt x="11524" y="139649"/>
                </a:lnTo>
                <a:lnTo>
                  <a:pt x="13798" y="140862"/>
                </a:lnTo>
                <a:lnTo>
                  <a:pt x="16073" y="142076"/>
                </a:lnTo>
                <a:lnTo>
                  <a:pt x="18499" y="142834"/>
                </a:lnTo>
                <a:lnTo>
                  <a:pt x="20925" y="143592"/>
                </a:lnTo>
                <a:lnTo>
                  <a:pt x="23502" y="143895"/>
                </a:lnTo>
                <a:lnTo>
                  <a:pt x="26232" y="144047"/>
                </a:lnTo>
                <a:lnTo>
                  <a:pt x="39272" y="144047"/>
                </a:lnTo>
                <a:lnTo>
                  <a:pt x="39272" y="196510"/>
                </a:lnTo>
                <a:lnTo>
                  <a:pt x="65503" y="196510"/>
                </a:lnTo>
                <a:lnTo>
                  <a:pt x="65503" y="144047"/>
                </a:lnTo>
                <a:lnTo>
                  <a:pt x="78543" y="144047"/>
                </a:lnTo>
                <a:lnTo>
                  <a:pt x="144047" y="183318"/>
                </a:lnTo>
                <a:lnTo>
                  <a:pt x="144047" y="26232"/>
                </a:lnTo>
                <a:close/>
                <a:moveTo>
                  <a:pt x="199087" y="157238"/>
                </a:moveTo>
                <a:lnTo>
                  <a:pt x="183470" y="178315"/>
                </a:lnTo>
                <a:lnTo>
                  <a:pt x="204243" y="193781"/>
                </a:lnTo>
                <a:lnTo>
                  <a:pt x="225319" y="209550"/>
                </a:lnTo>
                <a:lnTo>
                  <a:pt x="241088" y="188625"/>
                </a:lnTo>
                <a:lnTo>
                  <a:pt x="199087" y="1572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2" name="Google Shape;1752;p210"/>
          <p:cNvGrpSpPr/>
          <p:nvPr/>
        </p:nvGrpSpPr>
        <p:grpSpPr>
          <a:xfrm>
            <a:off x="3426095" y="3892098"/>
            <a:ext cx="182892" cy="146308"/>
            <a:chOff x="981300" y="1412538"/>
            <a:chExt cx="308470" cy="238481"/>
          </a:xfrm>
        </p:grpSpPr>
        <p:sp>
          <p:nvSpPr>
            <p:cNvPr id="1753" name="Google Shape;1753;p210"/>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10"/>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10"/>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24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2432" name="Google Shape;2432;p246"/>
          <p:cNvGrpSpPr/>
          <p:nvPr/>
        </p:nvGrpSpPr>
        <p:grpSpPr>
          <a:xfrm>
            <a:off x="969040" y="176164"/>
            <a:ext cx="236750" cy="189449"/>
            <a:chOff x="981300" y="1412538"/>
            <a:chExt cx="308470" cy="238481"/>
          </a:xfrm>
        </p:grpSpPr>
        <p:sp>
          <p:nvSpPr>
            <p:cNvPr id="2433" name="Google Shape;2433;p246"/>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46"/>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46"/>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6" name="Google Shape;2436;p246"/>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[GWS] Acquire Revenue</a:t>
            </a:r>
            <a:r>
              <a:rPr b="1" lang="en" sz="1600"/>
              <a:t> - </a:t>
            </a:r>
            <a:r>
              <a:rPr b="1" lang="en" sz="1600"/>
              <a:t>Looking </a:t>
            </a:r>
            <a:r>
              <a:rPr b="1" lang="en" sz="1600"/>
              <a:t>Ba</a:t>
            </a:r>
            <a:r>
              <a:rPr b="1" lang="en" sz="1600"/>
              <a:t>ck</a:t>
            </a:r>
            <a:r>
              <a:rPr b="1" lang="en" sz="1600"/>
              <a:t> </a:t>
            </a:r>
            <a:endParaRPr b="1" sz="1600"/>
          </a:p>
        </p:txBody>
      </p:sp>
      <p:sp>
        <p:nvSpPr>
          <p:cNvPr id="2437" name="Google Shape;2437;p246"/>
          <p:cNvSpPr txBox="1"/>
          <p:nvPr/>
        </p:nvSpPr>
        <p:spPr>
          <a:xfrm>
            <a:off x="409100" y="3535950"/>
            <a:ext cx="8697600" cy="1621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b="1" lang="en" sz="1000">
                <a:solidFill>
                  <a:schemeClr val="accent2"/>
                </a:solidFill>
                <a:latin typeface="Google Sans"/>
                <a:ea typeface="Google Sans"/>
                <a:cs typeface="Google Sans"/>
                <a:sym typeface="Google Sans"/>
              </a:rPr>
              <a:t>Key Takeaways</a:t>
            </a:r>
            <a:endParaRPr b="1" sz="1000">
              <a:solidFill>
                <a:schemeClr val="accent2"/>
              </a:solidFill>
              <a:latin typeface="Google Sans"/>
              <a:ea typeface="Google Sans"/>
              <a:cs typeface="Google Sans"/>
              <a:sym typeface="Google Sans"/>
            </a:endParaRPr>
          </a:p>
          <a:p>
            <a:pPr indent="0" lvl="0" marL="0" rtl="0" algn="l">
              <a:lnSpc>
                <a:spcPct val="80000"/>
              </a:lnSpc>
              <a:spcBef>
                <a:spcPts val="0"/>
              </a:spcBef>
              <a:spcAft>
                <a:spcPts val="0"/>
              </a:spcAft>
              <a:buSzPts val="275"/>
              <a:buNone/>
            </a:pPr>
            <a:r>
              <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None/>
            </a:pPr>
            <a:r>
              <a:rPr b="1" lang="en" sz="800">
                <a:solidFill>
                  <a:srgbClr val="3C4043"/>
                </a:solidFill>
                <a:latin typeface="Google Sans"/>
                <a:ea typeface="Google Sans"/>
                <a:cs typeface="Google Sans"/>
                <a:sym typeface="Google Sans"/>
              </a:rPr>
              <a:t>Total revenue (Core) at 102%, benefiting from a strong Q4 2023</a:t>
            </a:r>
            <a:endParaRPr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Due to a strong Q4, we entered 2024 with greater MRR than originally modeled ($271.5M actual MRR vs $267.5M modeled MRR), resulting in Jan overperformance (99% of Jan target comes from Recurring). </a:t>
            </a:r>
            <a:endParaRPr sz="800">
              <a:solidFill>
                <a:srgbClr val="3C4043"/>
              </a:solidFill>
              <a:latin typeface="Google Sans"/>
              <a:ea typeface="Google Sans"/>
              <a:cs typeface="Google Sans"/>
              <a:sym typeface="Google Sans"/>
            </a:endParaRPr>
          </a:p>
          <a:p>
            <a:pPr indent="0" lvl="0" marL="457200" rtl="0" algn="l">
              <a:spcBef>
                <a:spcPts val="0"/>
              </a:spcBef>
              <a:spcAft>
                <a:spcPts val="0"/>
              </a:spcAft>
              <a:buNone/>
            </a:pPr>
            <a:r>
              <a:t/>
            </a:r>
            <a:endParaRPr sz="800">
              <a:solidFill>
                <a:srgbClr val="3C4043"/>
              </a:solidFill>
              <a:latin typeface="Google Sans"/>
              <a:ea typeface="Google Sans"/>
              <a:cs typeface="Google Sans"/>
              <a:sym typeface="Google Sans"/>
            </a:endParaRPr>
          </a:p>
          <a:p>
            <a:pPr indent="0" lvl="0" marL="0" rtl="0" algn="l">
              <a:spcBef>
                <a:spcPts val="0"/>
              </a:spcBef>
              <a:spcAft>
                <a:spcPts val="0"/>
              </a:spcAft>
              <a:buNone/>
            </a:pPr>
            <a:r>
              <a:rPr b="1" lang="en" sz="800">
                <a:solidFill>
                  <a:srgbClr val="3C4043"/>
                </a:solidFill>
                <a:latin typeface="Google Sans"/>
                <a:ea typeface="Google Sans"/>
                <a:cs typeface="Google Sans"/>
                <a:sym typeface="Google Sans"/>
              </a:rPr>
              <a:t>New seat acquisition currently on track (316K new Jan seats, 113% to target)</a:t>
            </a:r>
            <a:endParaRPr b="1"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New seat overperformance largely driven by “Other/Unknown” channel. Working with BI team on updating mapping methodology and identifying why seats come in without UTM info.</a:t>
            </a:r>
            <a:endParaRPr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Expect some minor decreases to Jan new seats in coming months as additional fraud is tagged, but PA is improving our fraud logic to limit this impact.</a:t>
            </a:r>
            <a:endParaRPr sz="800">
              <a:solidFill>
                <a:srgbClr val="3C4043"/>
              </a:solidFill>
              <a:latin typeface="Google Sans"/>
              <a:ea typeface="Google Sans"/>
              <a:cs typeface="Google Sans"/>
              <a:sym typeface="Google Sans"/>
            </a:endParaRPr>
          </a:p>
          <a:p>
            <a:pPr indent="-279400" lvl="0" marL="457200" rtl="0" algn="l">
              <a:spcBef>
                <a:spcPts val="0"/>
              </a:spcBef>
              <a:spcAft>
                <a:spcPts val="0"/>
              </a:spcAft>
              <a:buClr>
                <a:srgbClr val="3C4043"/>
              </a:buClr>
              <a:buSzPts val="800"/>
              <a:buFont typeface="Google Sans"/>
              <a:buChar char="●"/>
            </a:pPr>
            <a:r>
              <a:rPr lang="en" sz="800">
                <a:solidFill>
                  <a:srgbClr val="3C4043"/>
                </a:solidFill>
                <a:latin typeface="Google Sans"/>
                <a:ea typeface="Google Sans"/>
                <a:cs typeface="Google Sans"/>
                <a:sym typeface="Google Sans"/>
              </a:rPr>
              <a:t>New customer ARPU +46% YoY due to Sunrise price increase and premium SKU defaulting improvements.</a:t>
            </a:r>
            <a:endParaRPr sz="1100">
              <a:latin typeface="Google Sans"/>
              <a:ea typeface="Google Sans"/>
              <a:cs typeface="Google Sans"/>
              <a:sym typeface="Google Sans"/>
            </a:endParaRPr>
          </a:p>
          <a:p>
            <a:pPr indent="0" lvl="0" marL="0" rtl="0" algn="l">
              <a:spcBef>
                <a:spcPts val="0"/>
              </a:spcBef>
              <a:spcAft>
                <a:spcPts val="0"/>
              </a:spcAft>
              <a:buNone/>
            </a:pPr>
            <a:r>
              <a:t/>
            </a:r>
            <a:endParaRPr b="1" sz="1000">
              <a:solidFill>
                <a:srgbClr val="3C4043"/>
              </a:solidFill>
              <a:latin typeface="Google Sans"/>
              <a:ea typeface="Google Sans"/>
              <a:cs typeface="Google Sans"/>
              <a:sym typeface="Google Sans"/>
            </a:endParaRPr>
          </a:p>
        </p:txBody>
      </p:sp>
      <p:graphicFrame>
        <p:nvGraphicFramePr>
          <p:cNvPr id="2438" name="Google Shape;2438;p246"/>
          <p:cNvGraphicFramePr/>
          <p:nvPr/>
        </p:nvGraphicFramePr>
        <p:xfrm>
          <a:off x="422300" y="1272125"/>
          <a:ext cx="3000000" cy="3000000"/>
        </p:xfrm>
        <a:graphic>
          <a:graphicData uri="http://schemas.openxmlformats.org/drawingml/2006/table">
            <a:tbl>
              <a:tblPr>
                <a:noFill/>
                <a:tableStyleId>{E621E615-8664-40BB-82A3-241909D540A3}</a:tableStyleId>
              </a:tblPr>
              <a:tblGrid>
                <a:gridCol w="906700"/>
                <a:gridCol w="976100"/>
                <a:gridCol w="489350"/>
                <a:gridCol w="570925"/>
              </a:tblGrid>
              <a:tr h="183700">
                <a:tc gridSpan="4">
                  <a:txBody>
                    <a:bodyPr/>
                    <a:lstStyle/>
                    <a:p>
                      <a:pPr indent="0" lvl="0" marL="0" rtl="0" algn="ctr">
                        <a:spcBef>
                          <a:spcPts val="0"/>
                        </a:spcBef>
                        <a:spcAft>
                          <a:spcPts val="0"/>
                        </a:spcAft>
                        <a:buNone/>
                      </a:pPr>
                      <a:r>
                        <a:rPr b="1" lang="en" sz="900">
                          <a:latin typeface="Google Sans"/>
                          <a:ea typeface="Google Sans"/>
                          <a:cs typeface="Google Sans"/>
                          <a:sym typeface="Google Sans"/>
                        </a:rPr>
                        <a:t>Core </a:t>
                      </a:r>
                      <a:r>
                        <a:rPr b="1" lang="en" sz="900">
                          <a:latin typeface="Google Sans"/>
                          <a:ea typeface="Google Sans"/>
                          <a:cs typeface="Google Sans"/>
                          <a:sym typeface="Google Sans"/>
                        </a:rPr>
                        <a:t>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c hMerge="1"/>
              </a:tr>
              <a:tr h="277175">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January YTD</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541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QTD (Pacing%)</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MoM</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4">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249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$2M</a:t>
                      </a:r>
                      <a:r>
                        <a:rPr b="1" lang="en" sz="900">
                          <a:solidFill>
                            <a:schemeClr val="accent4"/>
                          </a:solidFill>
                          <a:latin typeface="Google Sans"/>
                          <a:ea typeface="Google Sans"/>
                          <a:cs typeface="Google Sans"/>
                          <a:sym typeface="Google Sans"/>
                        </a:rPr>
                        <a:t>(121%)</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-95</a:t>
                      </a:r>
                      <a:r>
                        <a:rPr b="1" lang="en" sz="900">
                          <a:solidFill>
                            <a:schemeClr val="accent2"/>
                          </a:solidFill>
                          <a:latin typeface="Google Sans"/>
                          <a:ea typeface="Google Sans"/>
                          <a:cs typeface="Google Sans"/>
                          <a:sym typeface="Google Sans"/>
                        </a:rPr>
                        <a:t>%</a:t>
                      </a:r>
                      <a:endParaRPr sz="1500">
                        <a:solidFill>
                          <a:schemeClr val="accent2"/>
                        </a:solidFill>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72</a:t>
                      </a:r>
                      <a:r>
                        <a:rPr b="1" lang="en" sz="900">
                          <a:solidFill>
                            <a:schemeClr val="accent4"/>
                          </a:solidFill>
                          <a:latin typeface="Google Sans"/>
                          <a:ea typeface="Google Sans"/>
                          <a:cs typeface="Google Sans"/>
                          <a:sym typeface="Google Sans"/>
                        </a:rPr>
                        <a:t>%</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4">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Expansion</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$1M</a:t>
                      </a:r>
                      <a:r>
                        <a:rPr b="1" lang="en" sz="900">
                          <a:solidFill>
                            <a:schemeClr val="accent4"/>
                          </a:solidFill>
                          <a:latin typeface="Google Sans"/>
                          <a:ea typeface="Google Sans"/>
                          <a:cs typeface="Google Sans"/>
                          <a:sym typeface="Google Sans"/>
                        </a:rPr>
                        <a:t>(286%)</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-97</a:t>
                      </a:r>
                      <a:r>
                        <a:rPr b="1" lang="en" sz="900">
                          <a:solidFill>
                            <a:schemeClr val="accent2"/>
                          </a:solidFill>
                          <a:latin typeface="Google Sans"/>
                          <a:ea typeface="Google Sans"/>
                          <a:cs typeface="Google Sans"/>
                          <a:sym typeface="Google Sans"/>
                        </a:rPr>
                        <a:t>%</a:t>
                      </a:r>
                      <a:endParaRPr sz="1500">
                        <a:solidFill>
                          <a:schemeClr val="accent2"/>
                        </a:solidFill>
                      </a:endParaRPr>
                    </a:p>
                  </a:txBody>
                  <a:tcPr marT="19050" marB="19050" marR="28575" marL="28575" anchor="ctr">
                    <a:lnL cap="flat" cmpd="sng" w="9525">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-9%</a:t>
                      </a:r>
                      <a:endParaRPr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4">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Existing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$270M</a:t>
                      </a:r>
                      <a:r>
                        <a:rPr b="1" lang="en" sz="900">
                          <a:solidFill>
                            <a:schemeClr val="accent4"/>
                          </a:solidFill>
                          <a:latin typeface="Google Sans"/>
                          <a:ea typeface="Google Sans"/>
                          <a:cs typeface="Google Sans"/>
                          <a:sym typeface="Google Sans"/>
                        </a:rPr>
                        <a:t>(102%)</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46</a:t>
                      </a:r>
                      <a:r>
                        <a:rPr b="1" lang="en" sz="900">
                          <a:solidFill>
                            <a:schemeClr val="accent2"/>
                          </a:solidFill>
                          <a:latin typeface="Google Sans"/>
                          <a:ea typeface="Google Sans"/>
                          <a:cs typeface="Google Sans"/>
                          <a:sym typeface="Google Sans"/>
                        </a:rPr>
                        <a:t>%</a:t>
                      </a:r>
                      <a:endParaRPr sz="1500"/>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33%</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42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$273M</a:t>
                      </a:r>
                      <a:r>
                        <a:rPr b="1" lang="en" sz="900">
                          <a:solidFill>
                            <a:schemeClr val="accent4"/>
                          </a:solidFill>
                          <a:latin typeface="Google Sans"/>
                          <a:ea typeface="Google Sans"/>
                          <a:cs typeface="Google Sans"/>
                          <a:sym typeface="Google Sans"/>
                        </a:rPr>
                        <a:t>(102%)</a:t>
                      </a:r>
                      <a:endParaRPr b="1" sz="1500">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1</a:t>
                      </a:r>
                      <a:r>
                        <a:rPr b="1" lang="en" sz="900">
                          <a:solidFill>
                            <a:schemeClr val="accent4"/>
                          </a:solidFill>
                          <a:latin typeface="Google Sans"/>
                          <a:ea typeface="Google Sans"/>
                          <a:cs typeface="Google Sans"/>
                          <a:sym typeface="Google Sans"/>
                        </a:rPr>
                        <a:t>%</a:t>
                      </a:r>
                      <a:endParaRPr sz="1500"/>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32%</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439" name="Google Shape;2439;p246"/>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graphicFrame>
        <p:nvGraphicFramePr>
          <p:cNvPr id="2440" name="Google Shape;2440;p246"/>
          <p:cNvGraphicFramePr/>
          <p:nvPr/>
        </p:nvGraphicFramePr>
        <p:xfrm>
          <a:off x="6213500" y="1250825"/>
          <a:ext cx="3000000" cy="3000000"/>
        </p:xfrm>
        <a:graphic>
          <a:graphicData uri="http://schemas.openxmlformats.org/drawingml/2006/table">
            <a:tbl>
              <a:tblPr>
                <a:noFill/>
                <a:tableStyleId>{E621E615-8664-40BB-82A3-241909D540A3}</a:tableStyleId>
              </a:tblPr>
              <a:tblGrid>
                <a:gridCol w="1117350"/>
                <a:gridCol w="874375"/>
                <a:gridCol w="483575"/>
              </a:tblGrid>
              <a:tr h="207400">
                <a:tc gridSpan="3">
                  <a:txBody>
                    <a:bodyPr/>
                    <a:lstStyle/>
                    <a:p>
                      <a:pPr indent="0" lvl="0" marL="0" rtl="0" algn="ctr">
                        <a:spcBef>
                          <a:spcPts val="0"/>
                        </a:spcBef>
                        <a:spcAft>
                          <a:spcPts val="0"/>
                        </a:spcAft>
                        <a:buNone/>
                      </a:pPr>
                      <a:r>
                        <a:rPr b="1" lang="en" sz="900">
                          <a:latin typeface="Google Sans"/>
                          <a:ea typeface="Google Sans"/>
                          <a:cs typeface="Google Sans"/>
                          <a:sym typeface="Google Sans"/>
                        </a:rPr>
                        <a:t>Revenue Drivers</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5050">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January YTD</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988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 </a:t>
                      </a:r>
                      <a:r>
                        <a:rPr b="1" lang="en" sz="900">
                          <a:latin typeface="Google Sans"/>
                          <a:ea typeface="Google Sans"/>
                          <a:cs typeface="Google Sans"/>
                          <a:sym typeface="Google Sans"/>
                        </a:rPr>
                        <a:t>(Pacing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98875">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New Seats</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0.3M </a:t>
                      </a:r>
                      <a:r>
                        <a:rPr b="1" lang="en" sz="900">
                          <a:solidFill>
                            <a:schemeClr val="accent4"/>
                          </a:solidFill>
                          <a:latin typeface="Google Sans"/>
                          <a:ea typeface="Google Sans"/>
                          <a:cs typeface="Google Sans"/>
                          <a:sym typeface="Google Sans"/>
                        </a:rPr>
                        <a:t>(113%)</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18%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New ARPU</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$11.73 </a:t>
                      </a:r>
                      <a:r>
                        <a:rPr b="1" lang="en" sz="900">
                          <a:solidFill>
                            <a:schemeClr val="accent4"/>
                          </a:solidFill>
                          <a:latin typeface="Google Sans"/>
                          <a:ea typeface="Google Sans"/>
                          <a:cs typeface="Google Sans"/>
                          <a:sym typeface="Google Sans"/>
                        </a:rPr>
                        <a:t>(107%)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46%</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r>
              <a:tr h="240650">
                <a:tc gridSpan="3">
                  <a:txBody>
                    <a:bodyPr/>
                    <a:lstStyle/>
                    <a:p>
                      <a:pPr indent="0" lvl="0" marL="0" marR="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chemeClr val="accent2"/>
                      </a:solidFill>
                      <a:prstDash val="solid"/>
                      <a:round/>
                      <a:headEnd len="sm" w="sm" type="none"/>
                      <a:tailEnd len="sm" w="sm" type="none"/>
                    </a:lnL>
                    <a:lnR cap="flat" cmpd="sng" w="11900">
                      <a:solidFill>
                        <a:schemeClr val="accent2"/>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accent2"/>
                      </a:solidFill>
                      <a:prstDash val="solid"/>
                      <a:round/>
                      <a:headEnd len="sm" w="sm" type="none"/>
                      <a:tailEnd len="sm" w="sm" type="none"/>
                    </a:lnB>
                    <a:solidFill>
                      <a:srgbClr val="F4CCCC"/>
                    </a:solidFill>
                  </a:tcPr>
                </a:tc>
                <a:tc hMerge="1"/>
                <a:tc hMerge="1"/>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Existing Seats</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28.8M</a:t>
                      </a:r>
                      <a:r>
                        <a:rPr b="1" lang="en" sz="900">
                          <a:solidFill>
                            <a:schemeClr val="accent4"/>
                          </a:solidFill>
                          <a:latin typeface="Google Sans"/>
                          <a:ea typeface="Google Sans"/>
                          <a:cs typeface="Google Sans"/>
                          <a:sym typeface="Google Sans"/>
                        </a:rPr>
                        <a:t>(101%)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Existing ARPU</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$9.44</a:t>
                      </a:r>
                      <a:r>
                        <a:rPr b="1" lang="en" sz="900">
                          <a:solidFill>
                            <a:schemeClr val="accent4"/>
                          </a:solidFill>
                          <a:latin typeface="Google Sans"/>
                          <a:ea typeface="Google Sans"/>
                          <a:cs typeface="Google Sans"/>
                          <a:sym typeface="Google Sans"/>
                        </a:rPr>
                        <a:t>(102%)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24%</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Seat Churn Rate* </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-0.54%</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-8%</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bl>
          </a:graphicData>
        </a:graphic>
      </p:graphicFrame>
      <p:sp>
        <p:nvSpPr>
          <p:cNvPr id="2441" name="Google Shape;2441;p246"/>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2442" name="Google Shape;2442;p246"/>
          <p:cNvPicPr preferRelativeResize="0"/>
          <p:nvPr/>
        </p:nvPicPr>
        <p:blipFill>
          <a:blip r:embed="rId4">
            <a:alphaModFix/>
          </a:blip>
          <a:stretch>
            <a:fillRect/>
          </a:stretch>
        </p:blipFill>
        <p:spPr>
          <a:xfrm>
            <a:off x="6148649" y="101550"/>
            <a:ext cx="1827199" cy="338700"/>
          </a:xfrm>
          <a:prstGeom prst="rect">
            <a:avLst/>
          </a:prstGeom>
          <a:noFill/>
          <a:ln>
            <a:noFill/>
          </a:ln>
        </p:spPr>
      </p:pic>
      <p:sp>
        <p:nvSpPr>
          <p:cNvPr id="2443" name="Google Shape;2443;p246"/>
          <p:cNvSpPr txBox="1"/>
          <p:nvPr/>
        </p:nvSpPr>
        <p:spPr>
          <a:xfrm>
            <a:off x="6160025" y="3589900"/>
            <a:ext cx="48585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latin typeface="Google Sans"/>
                <a:ea typeface="Google Sans"/>
                <a:cs typeface="Google Sans"/>
                <a:sym typeface="Google Sans"/>
              </a:rPr>
              <a:t>*</a:t>
            </a:r>
            <a:r>
              <a:rPr i="1" lang="en" sz="700">
                <a:latin typeface="Google Sans"/>
                <a:ea typeface="Google Sans"/>
                <a:cs typeface="Google Sans"/>
                <a:sym typeface="Google Sans"/>
              </a:rPr>
              <a:t> Monthly churn matures ~40 days after month close due to reactivations</a:t>
            </a:r>
            <a:endParaRPr i="1" sz="300">
              <a:latin typeface="Google Sans"/>
              <a:ea typeface="Google Sans"/>
              <a:cs typeface="Google Sans"/>
              <a:sym typeface="Google Sans"/>
            </a:endParaRPr>
          </a:p>
        </p:txBody>
      </p:sp>
      <p:graphicFrame>
        <p:nvGraphicFramePr>
          <p:cNvPr id="2444" name="Google Shape;2444;p246"/>
          <p:cNvGraphicFramePr/>
          <p:nvPr/>
        </p:nvGraphicFramePr>
        <p:xfrm>
          <a:off x="3470300" y="1272125"/>
          <a:ext cx="3000000" cy="3000000"/>
        </p:xfrm>
        <a:graphic>
          <a:graphicData uri="http://schemas.openxmlformats.org/drawingml/2006/table">
            <a:tbl>
              <a:tblPr>
                <a:noFill/>
                <a:tableStyleId>{E621E615-8664-40BB-82A3-241909D540A3}</a:tableStyleId>
              </a:tblPr>
              <a:tblGrid>
                <a:gridCol w="906700"/>
                <a:gridCol w="976100"/>
              </a:tblGrid>
              <a:tr h="183700">
                <a:tc gridSpan="2">
                  <a:txBody>
                    <a:bodyPr/>
                    <a:lstStyle/>
                    <a:p>
                      <a:pPr indent="0" lvl="0" marL="0" rtl="0" algn="ctr">
                        <a:spcBef>
                          <a:spcPts val="0"/>
                        </a:spcBef>
                        <a:spcAft>
                          <a:spcPts val="0"/>
                        </a:spcAft>
                        <a:buNone/>
                      </a:pPr>
                      <a:r>
                        <a:rPr b="1" lang="en" sz="900">
                          <a:latin typeface="Google Sans"/>
                          <a:ea typeface="Google Sans"/>
                          <a:cs typeface="Google Sans"/>
                          <a:sym typeface="Google Sans"/>
                        </a:rPr>
                        <a:t>Duet</a:t>
                      </a:r>
                      <a:r>
                        <a:rPr b="1" lang="en" sz="900">
                          <a:latin typeface="Google Sans"/>
                          <a:ea typeface="Google Sans"/>
                          <a:cs typeface="Google Sans"/>
                          <a:sym typeface="Google Sans"/>
                        </a:rPr>
                        <a:t> 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77175">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January YTD</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541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QTD (Pacing%)</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249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t/>
                      </a:r>
                      <a:endParaRPr b="1"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Expansion</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Google Sans"/>
                          <a:ea typeface="Google Sans"/>
                          <a:cs typeface="Google Sans"/>
                          <a:sym typeface="Google Sans"/>
                        </a:rPr>
                        <a:t>-</a:t>
                      </a:r>
                      <a:endParaRPr sz="12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Existing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$226k</a:t>
                      </a:r>
                      <a:r>
                        <a:rPr b="1" lang="en" sz="900">
                          <a:solidFill>
                            <a:schemeClr val="accent2"/>
                          </a:solidFill>
                          <a:latin typeface="Google Sans"/>
                          <a:ea typeface="Google Sans"/>
                          <a:cs typeface="Google Sans"/>
                          <a:sym typeface="Google Sans"/>
                        </a:rPr>
                        <a:t>(32%)</a:t>
                      </a:r>
                      <a:endParaRPr b="1"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42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$226k</a:t>
                      </a:r>
                      <a:r>
                        <a:rPr b="1" lang="en" sz="900">
                          <a:solidFill>
                            <a:schemeClr val="accent2"/>
                          </a:solidFill>
                          <a:latin typeface="Google Sans"/>
                          <a:ea typeface="Google Sans"/>
                          <a:cs typeface="Google Sans"/>
                          <a:sym typeface="Google Sans"/>
                        </a:rPr>
                        <a:t>(32%)</a:t>
                      </a:r>
                      <a:endParaRPr b="1" sz="1500">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445" name="Google Shape;2445;p24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49" name="Shape 2449"/>
        <p:cNvGrpSpPr/>
        <p:nvPr/>
      </p:nvGrpSpPr>
      <p:grpSpPr>
        <a:xfrm>
          <a:off x="0" y="0"/>
          <a:ext cx="0" cy="0"/>
          <a:chOff x="0" y="0"/>
          <a:chExt cx="0" cy="0"/>
        </a:xfrm>
      </p:grpSpPr>
      <p:sp>
        <p:nvSpPr>
          <p:cNvPr id="2450" name="Google Shape;2450;p247"/>
          <p:cNvSpPr/>
          <p:nvPr/>
        </p:nvSpPr>
        <p:spPr>
          <a:xfrm>
            <a:off x="6801234" y="133266"/>
            <a:ext cx="681900" cy="3201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Named Touched</a:t>
            </a:r>
            <a:endParaRPr b="1" sz="700">
              <a:solidFill>
                <a:srgbClr val="FFFFFF"/>
              </a:solidFill>
              <a:latin typeface="Google Sans"/>
              <a:ea typeface="Google Sans"/>
              <a:cs typeface="Google Sans"/>
              <a:sym typeface="Google Sans"/>
            </a:endParaRPr>
          </a:p>
        </p:txBody>
      </p:sp>
      <p:sp>
        <p:nvSpPr>
          <p:cNvPr id="2451" name="Google Shape;2451;p247"/>
          <p:cNvSpPr/>
          <p:nvPr/>
        </p:nvSpPr>
        <p:spPr>
          <a:xfrm>
            <a:off x="8279146" y="133287"/>
            <a:ext cx="681900" cy="32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Untouched</a:t>
            </a:r>
            <a:endParaRPr b="1" sz="700">
              <a:solidFill>
                <a:srgbClr val="FFFFFF"/>
              </a:solidFill>
              <a:latin typeface="Google Sans"/>
              <a:ea typeface="Google Sans"/>
              <a:cs typeface="Google Sans"/>
              <a:sym typeface="Google Sans"/>
            </a:endParaRPr>
          </a:p>
        </p:txBody>
      </p:sp>
      <p:sp>
        <p:nvSpPr>
          <p:cNvPr id="2452" name="Google Shape;2452;p247"/>
          <p:cNvSpPr/>
          <p:nvPr/>
        </p:nvSpPr>
        <p:spPr>
          <a:xfrm>
            <a:off x="7540186" y="133266"/>
            <a:ext cx="681900" cy="3201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Google Sans"/>
                <a:ea typeface="Google Sans"/>
                <a:cs typeface="Google Sans"/>
                <a:sym typeface="Google Sans"/>
              </a:rPr>
              <a:t>SMB Touched</a:t>
            </a:r>
            <a:endParaRPr b="1" sz="700">
              <a:solidFill>
                <a:srgbClr val="FFFFFF"/>
              </a:solidFill>
              <a:latin typeface="Google Sans"/>
              <a:ea typeface="Google Sans"/>
              <a:cs typeface="Google Sans"/>
              <a:sym typeface="Google Sans"/>
            </a:endParaRPr>
          </a:p>
        </p:txBody>
      </p:sp>
      <p:pic>
        <p:nvPicPr>
          <p:cNvPr id="2453" name="Google Shape;2453;p247"/>
          <p:cNvPicPr preferRelativeResize="0"/>
          <p:nvPr/>
        </p:nvPicPr>
        <p:blipFill rotWithShape="1">
          <a:blip r:embed="rId3">
            <a:alphaModFix/>
          </a:blip>
          <a:srcRect b="0" l="7330" r="0" t="0"/>
          <a:stretch/>
        </p:blipFill>
        <p:spPr>
          <a:xfrm>
            <a:off x="68473" y="4776000"/>
            <a:ext cx="1155527" cy="330900"/>
          </a:xfrm>
          <a:prstGeom prst="rect">
            <a:avLst/>
          </a:prstGeom>
          <a:noFill/>
          <a:ln>
            <a:noFill/>
          </a:ln>
        </p:spPr>
      </p:pic>
      <p:sp>
        <p:nvSpPr>
          <p:cNvPr id="2454" name="Google Shape;2454;p247"/>
          <p:cNvSpPr/>
          <p:nvPr/>
        </p:nvSpPr>
        <p:spPr>
          <a:xfrm>
            <a:off x="156425" y="1460500"/>
            <a:ext cx="2105400" cy="33156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20% price increase for customers &lt;10 seats (continuation of 2023 Sunrise program which increased prices for customers 10+ seats)</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solidFill>
                  <a:schemeClr val="dk1"/>
                </a:solidFill>
                <a:latin typeface="Google Sans"/>
                <a:ea typeface="Google Sans"/>
                <a:cs typeface="Google Sans"/>
                <a:sym typeface="Google Sans"/>
              </a:rPr>
              <a:t>In 3 weeks since price change announcement to “early” cohort, shift to commit and seat loss looks comparable to M5 behavior, but we expect a much stronger signal after the first invoice (Mar 1) (</a:t>
            </a:r>
            <a:r>
              <a:rPr lang="en" sz="800" u="sng">
                <a:solidFill>
                  <a:schemeClr val="hlink"/>
                </a:solidFill>
                <a:latin typeface="Google Sans"/>
                <a:ea typeface="Google Sans"/>
                <a:cs typeface="Google Sans"/>
                <a:sym typeface="Google Sans"/>
                <a:hlinkClick r:id="rId4"/>
              </a:rPr>
              <a:t>go/sunrise-dash</a:t>
            </a:r>
            <a:r>
              <a:rPr lang="en" sz="800">
                <a:solidFill>
                  <a:schemeClr val="dk1"/>
                </a:solidFill>
                <a:latin typeface="Google Sans"/>
                <a:ea typeface="Google Sans"/>
                <a:cs typeface="Google Sans"/>
                <a:sym typeface="Google Sans"/>
              </a:rPr>
              <a:t>).</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lang="en" sz="800" u="sng">
                <a:solidFill>
                  <a:schemeClr val="hlink"/>
                </a:solidFill>
                <a:latin typeface="Google Sans"/>
                <a:ea typeface="Google Sans"/>
                <a:cs typeface="Google Sans"/>
                <a:sym typeface="Google Sans"/>
                <a:hlinkClick r:id="rId5"/>
              </a:rPr>
              <a:t>Link</a:t>
            </a:r>
            <a:endParaRPr>
              <a:latin typeface="Google Sans"/>
              <a:ea typeface="Google Sans"/>
              <a:cs typeface="Google Sans"/>
              <a:sym typeface="Google Sans"/>
            </a:endParaRPr>
          </a:p>
        </p:txBody>
      </p:sp>
      <p:sp>
        <p:nvSpPr>
          <p:cNvPr id="2455" name="Google Shape;2455;p247"/>
          <p:cNvSpPr/>
          <p:nvPr/>
        </p:nvSpPr>
        <p:spPr>
          <a:xfrm>
            <a:off x="2423750" y="1460500"/>
            <a:ext cx="2105400" cy="3315600"/>
          </a:xfrm>
          <a:prstGeom prst="rect">
            <a:avLst/>
          </a:prstGeom>
          <a:noFill/>
          <a:ln cap="flat" cmpd="sng" w="2857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Drive Duet awareness, acquisition, and engagement through scaled lifecycle comms</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latin typeface="Google Sans"/>
                <a:ea typeface="Google Sans"/>
                <a:cs typeface="Google Sans"/>
                <a:sym typeface="Google Sans"/>
              </a:rPr>
              <a:t>Emails + in-product comms rolling out beginning in late Feb, revenue results trailing 6-8 weeks</a:t>
            </a:r>
            <a:endParaRPr sz="800">
              <a:latin typeface="Google Sans"/>
              <a:ea typeface="Google Sans"/>
              <a:cs typeface="Google Sans"/>
              <a:sym typeface="Google Sans"/>
            </a:endParaRPr>
          </a:p>
          <a:p>
            <a:pPr indent="0" lvl="0" marL="0" rtl="0" algn="l">
              <a:lnSpc>
                <a:spcPct val="115000"/>
              </a:lnSpc>
              <a:spcBef>
                <a:spcPts val="1200"/>
              </a:spcBef>
              <a:spcAft>
                <a:spcPts val="1200"/>
              </a:spcAft>
              <a:buNone/>
            </a:pPr>
            <a:r>
              <a:rPr lang="en" sz="800" u="sng">
                <a:solidFill>
                  <a:schemeClr val="hlink"/>
                </a:solidFill>
                <a:latin typeface="Google Sans"/>
                <a:ea typeface="Google Sans"/>
                <a:cs typeface="Google Sans"/>
                <a:sym typeface="Google Sans"/>
                <a:hlinkClick r:id="rId6"/>
              </a:rPr>
              <a:t>Link</a:t>
            </a:r>
            <a:endParaRPr sz="800">
              <a:latin typeface="Google Sans"/>
              <a:ea typeface="Google Sans"/>
              <a:cs typeface="Google Sans"/>
              <a:sym typeface="Google Sans"/>
            </a:endParaRPr>
          </a:p>
        </p:txBody>
      </p:sp>
      <p:sp>
        <p:nvSpPr>
          <p:cNvPr id="2456" name="Google Shape;2456;p247"/>
          <p:cNvSpPr/>
          <p:nvPr/>
        </p:nvSpPr>
        <p:spPr>
          <a:xfrm>
            <a:off x="4691075" y="1460500"/>
            <a:ext cx="2105400" cy="33156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Creation and optimization of various new entry points into Workspace sign-up funnel during GAIA account creation</a:t>
            </a:r>
            <a:endParaRPr sz="800">
              <a:latin typeface="Google Sans"/>
              <a:ea typeface="Google Sans"/>
              <a:cs typeface="Google Sans"/>
              <a:sym typeface="Google Sans"/>
            </a:endParaRPr>
          </a:p>
          <a:p>
            <a:pPr indent="0" lvl="0" marL="0" rtl="0" algn="l">
              <a:lnSpc>
                <a:spcPct val="115000"/>
              </a:lnSpc>
              <a:spcBef>
                <a:spcPts val="1200"/>
              </a:spcBef>
              <a:spcAft>
                <a:spcPts val="120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latin typeface="Google Sans"/>
                <a:ea typeface="Google Sans"/>
                <a:cs typeface="Google Sans"/>
                <a:sym typeface="Google Sans"/>
              </a:rPr>
              <a:t>UI optimization launched in Q4 expected to drive $1.3M in 2024 revenue. Latest entry point rolled out on Feb 7 in Gmail marketing site - expected to net 1.5K-2K new seats per month, but this is below target of ~7K / month. </a:t>
            </a:r>
            <a:r>
              <a:rPr lang="en" sz="800">
                <a:solidFill>
                  <a:schemeClr val="dk1"/>
                </a:solidFill>
                <a:latin typeface="Google Sans"/>
                <a:ea typeface="Google Sans"/>
                <a:cs typeface="Google Sans"/>
                <a:sym typeface="Google Sans"/>
              </a:rPr>
              <a:t>Team is working on optimization plans to improve results. [experiment </a:t>
            </a:r>
            <a:r>
              <a:rPr lang="en" sz="800" u="sng">
                <a:solidFill>
                  <a:schemeClr val="hlink"/>
                </a:solidFill>
                <a:latin typeface="Google Sans"/>
                <a:ea typeface="Google Sans"/>
                <a:cs typeface="Google Sans"/>
                <a:sym typeface="Google Sans"/>
                <a:hlinkClick r:id="rId7"/>
              </a:rPr>
              <a:t>readout</a:t>
            </a:r>
            <a:r>
              <a:rPr lang="en" sz="800">
                <a:solidFill>
                  <a:schemeClr val="dk1"/>
                </a:solidFill>
                <a:latin typeface="Google Sans"/>
                <a:ea typeface="Google Sans"/>
                <a:cs typeface="Google Sans"/>
                <a:sym typeface="Google Sans"/>
              </a:rPr>
              <a:t>] </a:t>
            </a:r>
            <a:r>
              <a:rPr lang="en" sz="800" u="sng">
                <a:solidFill>
                  <a:schemeClr val="hlink"/>
                </a:solidFill>
                <a:latin typeface="Google Sans"/>
                <a:ea typeface="Google Sans"/>
                <a:cs typeface="Google Sans"/>
                <a:sym typeface="Google Sans"/>
                <a:hlinkClick r:id="rId8"/>
              </a:rPr>
              <a:t>More details</a:t>
            </a:r>
            <a:br>
              <a:rPr lang="en">
                <a:latin typeface="Google Sans"/>
                <a:ea typeface="Google Sans"/>
                <a:cs typeface="Google Sans"/>
                <a:sym typeface="Google Sans"/>
              </a:rPr>
            </a:br>
            <a:br>
              <a:rPr lang="en">
                <a:latin typeface="Google Sans"/>
                <a:ea typeface="Google Sans"/>
                <a:cs typeface="Google Sans"/>
                <a:sym typeface="Google Sans"/>
              </a:rPr>
            </a:br>
            <a:r>
              <a:rPr lang="en" sz="800" u="sng">
                <a:solidFill>
                  <a:schemeClr val="hlink"/>
                </a:solidFill>
                <a:latin typeface="Google Sans"/>
                <a:ea typeface="Google Sans"/>
                <a:cs typeface="Google Sans"/>
                <a:sym typeface="Google Sans"/>
                <a:hlinkClick r:id="rId9"/>
              </a:rPr>
              <a:t>Link</a:t>
            </a:r>
            <a:endParaRPr>
              <a:latin typeface="Google Sans"/>
              <a:ea typeface="Google Sans"/>
              <a:cs typeface="Google Sans"/>
              <a:sym typeface="Google Sans"/>
            </a:endParaRPr>
          </a:p>
        </p:txBody>
      </p:sp>
      <p:sp>
        <p:nvSpPr>
          <p:cNvPr id="2457" name="Google Shape;2457;p247"/>
          <p:cNvSpPr/>
          <p:nvPr/>
        </p:nvSpPr>
        <p:spPr>
          <a:xfrm>
            <a:off x="6958400" y="1460500"/>
            <a:ext cx="2105400" cy="33156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What</a:t>
            </a:r>
            <a:r>
              <a:rPr b="1" lang="en" sz="800">
                <a:latin typeface="Google Sans"/>
                <a:ea typeface="Google Sans"/>
                <a:cs typeface="Google Sans"/>
                <a:sym typeface="Google Sans"/>
              </a:rPr>
              <a:t>: </a:t>
            </a:r>
            <a:r>
              <a:rPr lang="en" sz="800">
                <a:latin typeface="Google Sans"/>
                <a:ea typeface="Google Sans"/>
                <a:cs typeface="Google Sans"/>
                <a:sym typeface="Google Sans"/>
              </a:rPr>
              <a:t>Bringing workspace.google.com into compliance with EMEA regulations; no longer able to optimize EMEA media spend towards trial start as of Feb 1</a:t>
            </a:r>
            <a:endParaRPr sz="800">
              <a:latin typeface="Google Sans"/>
              <a:ea typeface="Google Sans"/>
              <a:cs typeface="Google Sans"/>
              <a:sym typeface="Google Sans"/>
            </a:endParaRPr>
          </a:p>
          <a:p>
            <a:pPr indent="0" lvl="0" marL="0" rtl="0" algn="l">
              <a:lnSpc>
                <a:spcPct val="115000"/>
              </a:lnSpc>
              <a:spcBef>
                <a:spcPts val="1200"/>
              </a:spcBef>
              <a:spcAft>
                <a:spcPts val="0"/>
              </a:spcAft>
              <a:buNone/>
            </a:pPr>
            <a:r>
              <a:rPr b="1" lang="en" sz="900" u="sng">
                <a:latin typeface="Google Sans"/>
                <a:ea typeface="Google Sans"/>
                <a:cs typeface="Google Sans"/>
                <a:sym typeface="Google Sans"/>
              </a:rPr>
              <a:t>Performance/Results</a:t>
            </a:r>
            <a:r>
              <a:rPr b="1" lang="en" sz="800">
                <a:latin typeface="Google Sans"/>
                <a:ea typeface="Google Sans"/>
                <a:cs typeface="Google Sans"/>
                <a:sym typeface="Google Sans"/>
              </a:rPr>
              <a:t>: </a:t>
            </a:r>
            <a:r>
              <a:rPr lang="en" sz="800">
                <a:latin typeface="Google Sans"/>
                <a:ea typeface="Google Sans"/>
                <a:cs typeface="Google Sans"/>
                <a:sym typeface="Google Sans"/>
              </a:rPr>
              <a:t>Media Lab re-forecasting 2024 and providing initial results by mid-Feb; marketing analytics reviewing seats impact in pre-post early March. Estimates suggest $4M-$11M in-year revenue are at risk.</a:t>
            </a:r>
            <a:endParaRPr sz="800">
              <a:latin typeface="Google Sans"/>
              <a:ea typeface="Google Sans"/>
              <a:cs typeface="Google Sans"/>
              <a:sym typeface="Google Sans"/>
            </a:endParaRPr>
          </a:p>
          <a:p>
            <a:pPr indent="0" lvl="0" marL="0" rtl="0" algn="l">
              <a:lnSpc>
                <a:spcPct val="115000"/>
              </a:lnSpc>
              <a:spcBef>
                <a:spcPts val="1200"/>
              </a:spcBef>
              <a:spcAft>
                <a:spcPts val="1200"/>
              </a:spcAft>
              <a:buNone/>
            </a:pPr>
            <a:r>
              <a:rPr lang="en" sz="800" u="sng">
                <a:solidFill>
                  <a:schemeClr val="hlink"/>
                </a:solidFill>
                <a:latin typeface="Google Sans"/>
                <a:ea typeface="Google Sans"/>
                <a:cs typeface="Google Sans"/>
                <a:sym typeface="Google Sans"/>
                <a:hlinkClick r:id="rId10"/>
              </a:rPr>
              <a:t>Link</a:t>
            </a:r>
            <a:r>
              <a:rPr lang="en" sz="800">
                <a:latin typeface="Google Sans"/>
                <a:ea typeface="Google Sans"/>
                <a:cs typeface="Google Sans"/>
                <a:sym typeface="Google Sans"/>
              </a:rPr>
              <a:t>, </a:t>
            </a:r>
            <a:r>
              <a:rPr lang="en" sz="800" u="sng">
                <a:solidFill>
                  <a:schemeClr val="hlink"/>
                </a:solidFill>
                <a:latin typeface="Google Sans"/>
                <a:ea typeface="Google Sans"/>
                <a:cs typeface="Google Sans"/>
                <a:sym typeface="Google Sans"/>
                <a:hlinkClick r:id="rId11"/>
              </a:rPr>
              <a:t>Link</a:t>
            </a:r>
            <a:endParaRPr sz="800">
              <a:latin typeface="Google Sans"/>
              <a:ea typeface="Google Sans"/>
              <a:cs typeface="Google Sans"/>
              <a:sym typeface="Google Sans"/>
            </a:endParaRPr>
          </a:p>
        </p:txBody>
      </p:sp>
      <p:sp>
        <p:nvSpPr>
          <p:cNvPr id="2458" name="Google Shape;2458;p247"/>
          <p:cNvSpPr/>
          <p:nvPr/>
        </p:nvSpPr>
        <p:spPr>
          <a:xfrm>
            <a:off x="140975"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latin typeface="Google Sans"/>
                <a:ea typeface="Google Sans"/>
                <a:cs typeface="Google Sans"/>
                <a:sym typeface="Google Sans"/>
              </a:rPr>
              <a:t>Sunrise M6  </a:t>
            </a:r>
            <a:br>
              <a:rPr b="1" lang="en" sz="1000">
                <a:latin typeface="Google Sans"/>
                <a:ea typeface="Google Sans"/>
                <a:cs typeface="Google Sans"/>
                <a:sym typeface="Google Sans"/>
              </a:rPr>
            </a:br>
            <a:r>
              <a:rPr lang="en" sz="1000">
                <a:latin typeface="Google Sans"/>
                <a:ea typeface="Google Sans"/>
                <a:cs typeface="Google Sans"/>
                <a:sym typeface="Google Sans"/>
              </a:rPr>
              <a:t>(Feb 2024)</a:t>
            </a:r>
            <a:endParaRPr sz="1600">
              <a:latin typeface="Google Sans"/>
              <a:ea typeface="Google Sans"/>
              <a:cs typeface="Google Sans"/>
              <a:sym typeface="Google Sans"/>
            </a:endParaRPr>
          </a:p>
        </p:txBody>
      </p:sp>
      <p:sp>
        <p:nvSpPr>
          <p:cNvPr id="2459" name="Google Shape;2459;p247"/>
          <p:cNvSpPr/>
          <p:nvPr/>
        </p:nvSpPr>
        <p:spPr>
          <a:xfrm>
            <a:off x="2430950"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latin typeface="Google Sans"/>
                <a:ea typeface="Google Sans"/>
                <a:cs typeface="Google Sans"/>
                <a:sym typeface="Google Sans"/>
              </a:rPr>
              <a:t>Project Jasmine [Gemini Promotion] </a:t>
            </a:r>
            <a:r>
              <a:rPr lang="en" sz="1000">
                <a:latin typeface="Google Sans"/>
                <a:ea typeface="Google Sans"/>
                <a:cs typeface="Google Sans"/>
                <a:sym typeface="Google Sans"/>
              </a:rPr>
              <a:t>(1H 2024)</a:t>
            </a:r>
            <a:endParaRPr sz="1600">
              <a:latin typeface="Google Sans"/>
              <a:ea typeface="Google Sans"/>
              <a:cs typeface="Google Sans"/>
              <a:sym typeface="Google Sans"/>
            </a:endParaRPr>
          </a:p>
        </p:txBody>
      </p:sp>
      <p:sp>
        <p:nvSpPr>
          <p:cNvPr id="2460" name="Google Shape;2460;p247"/>
          <p:cNvSpPr/>
          <p:nvPr/>
        </p:nvSpPr>
        <p:spPr>
          <a:xfrm>
            <a:off x="4698275"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latin typeface="Google Sans"/>
                <a:ea typeface="Google Sans"/>
                <a:cs typeface="Google Sans"/>
                <a:sym typeface="Google Sans"/>
              </a:rPr>
              <a:t>GAIA expansion </a:t>
            </a:r>
            <a:br>
              <a:rPr b="1" lang="en" sz="1000">
                <a:latin typeface="Google Sans"/>
                <a:ea typeface="Google Sans"/>
                <a:cs typeface="Google Sans"/>
                <a:sym typeface="Google Sans"/>
              </a:rPr>
            </a:br>
            <a:r>
              <a:rPr lang="en" sz="1000">
                <a:latin typeface="Google Sans"/>
                <a:ea typeface="Google Sans"/>
                <a:cs typeface="Google Sans"/>
                <a:sym typeface="Google Sans"/>
              </a:rPr>
              <a:t>(1H 2024)</a:t>
            </a:r>
            <a:endParaRPr sz="1600">
              <a:latin typeface="Google Sans"/>
              <a:ea typeface="Google Sans"/>
              <a:cs typeface="Google Sans"/>
              <a:sym typeface="Google Sans"/>
            </a:endParaRPr>
          </a:p>
        </p:txBody>
      </p:sp>
      <p:sp>
        <p:nvSpPr>
          <p:cNvPr id="2461" name="Google Shape;2461;p247"/>
          <p:cNvSpPr/>
          <p:nvPr/>
        </p:nvSpPr>
        <p:spPr>
          <a:xfrm>
            <a:off x="6942950"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latin typeface="Google Sans"/>
                <a:ea typeface="Google Sans"/>
                <a:cs typeface="Google Sans"/>
                <a:sym typeface="Google Sans"/>
              </a:rPr>
              <a:t>EMEA Cookie Compliance </a:t>
            </a:r>
            <a:br>
              <a:rPr b="1" lang="en" sz="1000">
                <a:latin typeface="Google Sans"/>
                <a:ea typeface="Google Sans"/>
                <a:cs typeface="Google Sans"/>
                <a:sym typeface="Google Sans"/>
              </a:rPr>
            </a:br>
            <a:r>
              <a:rPr lang="en" sz="1000">
                <a:latin typeface="Google Sans"/>
                <a:ea typeface="Google Sans"/>
                <a:cs typeface="Google Sans"/>
                <a:sym typeface="Google Sans"/>
              </a:rPr>
              <a:t>(Feb 2024)</a:t>
            </a:r>
            <a:endParaRPr sz="1600">
              <a:latin typeface="Google Sans"/>
              <a:ea typeface="Google Sans"/>
              <a:cs typeface="Google Sans"/>
              <a:sym typeface="Google Sans"/>
            </a:endParaRPr>
          </a:p>
        </p:txBody>
      </p:sp>
      <p:sp>
        <p:nvSpPr>
          <p:cNvPr id="2462" name="Google Shape;2462;p247"/>
          <p:cNvSpPr txBox="1"/>
          <p:nvPr/>
        </p:nvSpPr>
        <p:spPr>
          <a:xfrm>
            <a:off x="1874250" y="1292300"/>
            <a:ext cx="492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202124"/>
              </a:solidFill>
              <a:latin typeface="Google Sans"/>
              <a:ea typeface="Google Sans"/>
              <a:cs typeface="Google Sans"/>
              <a:sym typeface="Google Sans"/>
            </a:endParaRPr>
          </a:p>
        </p:txBody>
      </p:sp>
      <p:sp>
        <p:nvSpPr>
          <p:cNvPr id="2463" name="Google Shape;2463;p247"/>
          <p:cNvSpPr txBox="1"/>
          <p:nvPr>
            <p:ph type="title"/>
          </p:nvPr>
        </p:nvSpPr>
        <p:spPr>
          <a:xfrm>
            <a:off x="311700" y="174025"/>
            <a:ext cx="6373200" cy="5727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700"/>
              <a:t>[GWS] </a:t>
            </a:r>
            <a:r>
              <a:rPr b="1" lang="en" sz="1700"/>
              <a:t>Key Marketing Initiatives - Untouched</a:t>
            </a:r>
            <a:endParaRPr b="1" sz="1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248"/>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469" name="Google Shape;2469;p24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70" name="Google Shape;2470;p248"/>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Areas of </a:t>
            </a:r>
            <a:r>
              <a:rPr b="1" lang="en" sz="1600"/>
              <a:t>Escalation</a:t>
            </a:r>
            <a:r>
              <a:rPr b="1" lang="en" sz="1600"/>
              <a:t> by Region</a:t>
            </a:r>
            <a:endParaRPr b="1" sz="1600"/>
          </a:p>
        </p:txBody>
      </p:sp>
      <p:sp>
        <p:nvSpPr>
          <p:cNvPr id="2471" name="Google Shape;2471;p24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72" name="Google Shape;2472;p248"/>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73" name="Google Shape;2473;p248"/>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Escalations</a:t>
            </a:r>
            <a:r>
              <a:rPr lang="en" sz="1000">
                <a:solidFill>
                  <a:srgbClr val="EEEEEE"/>
                </a:solidFill>
                <a:latin typeface="Google Sans"/>
                <a:ea typeface="Google Sans"/>
                <a:cs typeface="Google Sans"/>
                <a:sym typeface="Google Sans"/>
              </a:rPr>
              <a:t>-Are we hearing any major escalations from our regions or global teams around systems, tools, data, operations, etc?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Are the fundamental parts of our plan that are not </a:t>
            </a:r>
            <a:r>
              <a:rPr lang="en" sz="1000">
                <a:solidFill>
                  <a:srgbClr val="EEEEEE"/>
                </a:solidFill>
                <a:latin typeface="Google Sans"/>
                <a:ea typeface="Google Sans"/>
                <a:cs typeface="Google Sans"/>
                <a:sym typeface="Google Sans"/>
              </a:rPr>
              <a:t>working</a:t>
            </a:r>
            <a:r>
              <a:rPr lang="en" sz="1000">
                <a:solidFill>
                  <a:srgbClr val="EEEEEE"/>
                </a:solidFill>
                <a:latin typeface="Google Sans"/>
                <a:ea typeface="Google Sans"/>
                <a:cs typeface="Google Sans"/>
                <a:sym typeface="Google Sans"/>
              </a:rPr>
              <a:t>?</a:t>
            </a:r>
            <a:endParaRPr b="1" sz="1000">
              <a:solidFill>
                <a:srgbClr val="EEEEEE"/>
              </a:solidFill>
              <a:latin typeface="Google Sans"/>
              <a:ea typeface="Google Sans"/>
              <a:cs typeface="Google Sans"/>
              <a:sym typeface="Google Sans"/>
            </a:endParaRPr>
          </a:p>
        </p:txBody>
      </p:sp>
      <p:graphicFrame>
        <p:nvGraphicFramePr>
          <p:cNvPr id="2474" name="Google Shape;2474;p248"/>
          <p:cNvGraphicFramePr/>
          <p:nvPr/>
        </p:nvGraphicFramePr>
        <p:xfrm>
          <a:off x="457175" y="1319225"/>
          <a:ext cx="3000000" cy="3000000"/>
        </p:xfrm>
        <a:graphic>
          <a:graphicData uri="http://schemas.openxmlformats.org/drawingml/2006/table">
            <a:tbl>
              <a:tblPr>
                <a:noFill/>
                <a:tableStyleId>{EDA46378-EC6A-4402-AF1B-E0E7D50AD4B7}</a:tableStyleId>
              </a:tblPr>
              <a:tblGrid>
                <a:gridCol w="737500"/>
                <a:gridCol w="3873850"/>
                <a:gridCol w="4075475"/>
              </a:tblGrid>
              <a:tr h="217025">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 Escalations</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Region Insights - What’s Working Well?</a:t>
                      </a:r>
                      <a:endParaRPr b="1" sz="1000">
                        <a:solidFill>
                          <a:srgbClr val="FFFFFF"/>
                        </a:solidFill>
                        <a:latin typeface="Google Sans"/>
                        <a:ea typeface="Google Sans"/>
                        <a:cs typeface="Google Sans"/>
                        <a:sym typeface="Google Sans"/>
                      </a:endParaRPr>
                    </a:p>
                  </a:txBody>
                  <a:tcPr marT="91425" marB="91425" marR="91425" marL="91425">
                    <a:lnB cap="flat" cmpd="sng" w="9525">
                      <a:solidFill>
                        <a:srgbClr val="9E9E9E"/>
                      </a:solidFill>
                      <a:prstDash val="solid"/>
                      <a:round/>
                      <a:headEnd len="sm" w="sm" type="none"/>
                      <a:tailEnd len="sm" w="sm" type="none"/>
                    </a:lnB>
                    <a:solidFill>
                      <a:srgbClr val="9900FF"/>
                    </a:solidFill>
                  </a:tcPr>
                </a:tc>
              </a:tr>
              <a:tr h="371200">
                <a:tc>
                  <a:txBody>
                    <a:bodyPr/>
                    <a:lstStyle/>
                    <a:p>
                      <a:pPr indent="0" lvl="0" marL="0" rtl="0" algn="l">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Operational challenges</a:t>
                      </a:r>
                      <a:r>
                        <a:rPr lang="en" sz="700">
                          <a:latin typeface="Google Sans"/>
                          <a:ea typeface="Google Sans"/>
                          <a:cs typeface="Google Sans"/>
                          <a:sym typeface="Google Sans"/>
                        </a:rPr>
                        <a:t> with </a:t>
                      </a:r>
                      <a:r>
                        <a:rPr lang="en" sz="700">
                          <a:latin typeface="Google Sans"/>
                          <a:ea typeface="Google Sans"/>
                          <a:cs typeface="Google Sans"/>
                          <a:sym typeface="Google Sans"/>
                        </a:rPr>
                        <a:t>post event uploads</a:t>
                      </a:r>
                      <a:r>
                        <a:rPr lang="en" sz="700">
                          <a:latin typeface="Google Sans"/>
                          <a:ea typeface="Google Sans"/>
                          <a:cs typeface="Google Sans"/>
                          <a:sym typeface="Google Sans"/>
                        </a:rPr>
                        <a:t> impacting digital and physical event funnel efficiencies</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Tight ROB alignment in region around data</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72975">
                <a:tc>
                  <a:txBody>
                    <a:bodyPr/>
                    <a:lstStyle/>
                    <a:p>
                      <a:pPr indent="0" lvl="0" marL="0" rtl="0" algn="l">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Delayed targets/OKR in GCMA dashboards preventing accurate performance measurement</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LATAM GCM Marketing reorg to streamline efforts, optimize resources, and drive greater impact. Targets redistributed to empower teams with clear ownership.</a:t>
                      </a:r>
                      <a:endParaRPr sz="700">
                        <a:latin typeface="Google Sans"/>
                        <a:ea typeface="Google Sans"/>
                        <a:cs typeface="Google Sans"/>
                        <a:sym typeface="Google Sans"/>
                      </a:endParaRPr>
                    </a:p>
                    <a:p>
                      <a:pPr indent="0" lvl="0" marL="457200" rtl="0" algn="l">
                        <a:spcBef>
                          <a:spcPts val="0"/>
                        </a:spcBef>
                        <a:spcAft>
                          <a:spcPts val="0"/>
                        </a:spcAft>
                        <a:buNone/>
                      </a:pPr>
                      <a:r>
                        <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788875">
                <a:tc>
                  <a:txBody>
                    <a:bodyPr/>
                    <a:lstStyle/>
                    <a:p>
                      <a:pPr indent="0" lvl="0" marL="0" rtl="0" algn="l">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Gemini</a:t>
                      </a:r>
                      <a:r>
                        <a:rPr lang="en" sz="700">
                          <a:latin typeface="Google Sans"/>
                          <a:ea typeface="Google Sans"/>
                          <a:cs typeface="Google Sans"/>
                          <a:sym typeface="Google Sans"/>
                        </a:rPr>
                        <a:t>: Perceptions hurdles as a result of last week imagegen rollout </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3x Operational Hurdles (</a:t>
                      </a:r>
                      <a:r>
                        <a:rPr lang="en" sz="700">
                          <a:latin typeface="Google Sans"/>
                          <a:ea typeface="Google Sans"/>
                          <a:cs typeface="Google Sans"/>
                          <a:sym typeface="Google Sans"/>
                        </a:rPr>
                        <a:t>Activation, NEXT, Digital Natives/Startups Roll-out</a:t>
                      </a:r>
                      <a:r>
                        <a:rPr lang="en" sz="700">
                          <a:latin typeface="Google Sans"/>
                          <a:ea typeface="Google Sans"/>
                          <a:cs typeface="Google Sans"/>
                          <a:sym typeface="Google Sans"/>
                        </a:rPr>
                        <a:t>)</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[FYI Only] XFN Alignment: CGE &amp; OneGoogle</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SzPts val="700"/>
                        <a:buFont typeface="Google Sans"/>
                        <a:buChar char="●"/>
                      </a:pPr>
                      <a:r>
                        <a:rPr b="1" lang="en" sz="700">
                          <a:latin typeface="Google Sans"/>
                          <a:ea typeface="Google Sans"/>
                          <a:cs typeface="Google Sans"/>
                          <a:sym typeface="Google Sans"/>
                        </a:rPr>
                        <a:t>3.0 working well for both strategy &amp; measurement</a:t>
                      </a:r>
                      <a:r>
                        <a:rPr lang="en" sz="700">
                          <a:latin typeface="Google Sans"/>
                          <a:ea typeface="Google Sans"/>
                          <a:cs typeface="Google Sans"/>
                          <a:sym typeface="Google Sans"/>
                        </a:rPr>
                        <a:t> (outside of Start-ups segment introduction, covered left)</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Strong kick off to the year with “Sharing &amp; Stealing with Pride 2.0” &gt;&gt; Team Morale booster, </a:t>
                      </a:r>
                      <a:r>
                        <a:rPr b="1" lang="en" sz="700">
                          <a:latin typeface="Google Sans"/>
                          <a:ea typeface="Google Sans"/>
                          <a:cs typeface="Google Sans"/>
                          <a:sym typeface="Google Sans"/>
                        </a:rPr>
                        <a:t>effective to removing silos </a:t>
                      </a:r>
                      <a:r>
                        <a:rPr lang="en" sz="700">
                          <a:latin typeface="Google Sans"/>
                          <a:ea typeface="Google Sans"/>
                          <a:cs typeface="Google Sans"/>
                          <a:sym typeface="Google Sans"/>
                        </a:rPr>
                        <a:t>acros GCM EMEA</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Good cadence for Campaign &amp; Program rollout/distribution </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Business Services model &amp; EMEA team continues to be a highlight for marketers (and Regional S&amp;O!) but DD transition &amp; SB has put strain</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771025">
                <a:tc>
                  <a:txBody>
                    <a:bodyPr/>
                    <a:lstStyle/>
                    <a:p>
                      <a:pPr indent="0" lvl="0" marL="0" rtl="0" algn="l">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Deal Desk - Long SLAs with DD transition  leading to delayed PO processing</a:t>
                      </a:r>
                      <a:r>
                        <a:rPr lang="en" sz="700">
                          <a:latin typeface="Google Sans"/>
                          <a:ea typeface="Google Sans"/>
                          <a:cs typeface="Google Sans"/>
                          <a:sym typeface="Google Sans"/>
                        </a:rPr>
                        <a:t> and lesser programs in market</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Pending Targets/OKRs/Reporting - Source Demand in GCMA, Start Up and Attainment,  Learners, Efficiency, Brand Perception </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Ability to measure the concentration of high account eng. </a:t>
                      </a:r>
                      <a:r>
                        <a:rPr lang="en" sz="700">
                          <a:latin typeface="Google Sans"/>
                          <a:ea typeface="Google Sans"/>
                          <a:cs typeface="Google Sans"/>
                          <a:sym typeface="Google Sans"/>
                        </a:rPr>
                        <a:t>with</a:t>
                      </a:r>
                      <a:r>
                        <a:rPr lang="en" sz="700">
                          <a:latin typeface="Google Sans"/>
                          <a:ea typeface="Google Sans"/>
                          <a:cs typeface="Google Sans"/>
                          <a:sym typeface="Google Sans"/>
                        </a:rPr>
                        <a:t> 3.0</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b="1" lang="en" sz="700">
                          <a:latin typeface="Google Sans"/>
                          <a:ea typeface="Google Sans"/>
                          <a:cs typeface="Google Sans"/>
                          <a:sym typeface="Google Sans"/>
                        </a:rPr>
                        <a:t>Operational hurdles with Startup Segment segregation,</a:t>
                      </a:r>
                      <a:r>
                        <a:rPr lang="en" sz="700">
                          <a:latin typeface="Google Sans"/>
                          <a:ea typeface="Google Sans"/>
                          <a:cs typeface="Google Sans"/>
                          <a:sym typeface="Google Sans"/>
                        </a:rPr>
                        <a:t> Mandiant integration</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Immediate interim improvement plan with Business Services for Deal Desk SLAs  </a:t>
                      </a:r>
                      <a:endParaRPr sz="700">
                        <a:latin typeface="Google Sans"/>
                        <a:ea typeface="Google Sans"/>
                        <a:cs typeface="Google Sans"/>
                        <a:sym typeface="Google Sans"/>
                      </a:endParaRPr>
                    </a:p>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Early alignment with business, GBO and GCM on Marketing plans and priorities</a:t>
                      </a:r>
                      <a:endParaRPr sz="700">
                        <a:latin typeface="Google Sans"/>
                        <a:ea typeface="Google Sans"/>
                        <a:cs typeface="Google Sans"/>
                        <a:sym typeface="Google Sans"/>
                      </a:endParaRPr>
                    </a:p>
                    <a:p>
                      <a:pPr indent="-273050" lvl="0" marL="285750" rtl="0" algn="l">
                        <a:spcBef>
                          <a:spcPts val="0"/>
                        </a:spcBef>
                        <a:spcAft>
                          <a:spcPts val="0"/>
                        </a:spcAft>
                        <a:buSzPts val="700"/>
                        <a:buFont typeface="Google Sans"/>
                        <a:buChar char="●"/>
                      </a:pPr>
                      <a:r>
                        <a:rPr lang="en" sz="700">
                          <a:latin typeface="Google Sans"/>
                          <a:ea typeface="Google Sans"/>
                          <a:cs typeface="Google Sans"/>
                          <a:sym typeface="Google Sans"/>
                        </a:rPr>
                        <a:t>Scalable model to measure contribution for the campaigns and programs team, improving team’s efficiency and accountability</a:t>
                      </a:r>
                      <a:endParaRPr sz="700">
                        <a:latin typeface="Google Sans"/>
                        <a:ea typeface="Google Sans"/>
                        <a:cs typeface="Google Sans"/>
                        <a:sym typeface="Google Sans"/>
                      </a:endParaRPr>
                    </a:p>
                    <a:p>
                      <a:pPr indent="0" lvl="0" marL="914400" rtl="0" algn="l">
                        <a:spcBef>
                          <a:spcPts val="0"/>
                        </a:spcBef>
                        <a:spcAft>
                          <a:spcPts val="0"/>
                        </a:spcAft>
                        <a:buNone/>
                      </a:pPr>
                      <a:r>
                        <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73225">
                <a:tc>
                  <a:txBody>
                    <a:bodyPr/>
                    <a:lstStyle/>
                    <a:p>
                      <a:pPr indent="0" lvl="0" marL="0" rtl="0" algn="l">
                        <a:spcBef>
                          <a:spcPts val="0"/>
                        </a:spcBef>
                        <a:spcAft>
                          <a:spcPts val="0"/>
                        </a:spcAft>
                        <a:buNone/>
                      </a:pPr>
                      <a:r>
                        <a:rPr b="1" lang="en" sz="800">
                          <a:latin typeface="Google Sans"/>
                          <a:ea typeface="Google Sans"/>
                          <a:cs typeface="Google Sans"/>
                          <a:sym typeface="Google Sans"/>
                        </a:rPr>
                        <a:t>PUB SEC</a:t>
                      </a:r>
                      <a:endParaRPr b="1" sz="800">
                        <a:latin typeface="Google Sans"/>
                        <a:ea typeface="Google Sans"/>
                        <a:cs typeface="Google Sans"/>
                        <a:sym typeface="Google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Demand Funnel bugs before pipeline council call made timely prep difficult (~Feb. 20)</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MQLs with missing contact information (e.g., phone, title, buyer segment) are emerging from the Trials queue, impacting SDR’s ability to move them through the funnel. Is there an opportunity for data enrichment?</a:t>
                      </a:r>
                      <a:endParaRPr sz="700">
                        <a:latin typeface="Google Sans"/>
                        <a:ea typeface="Google Sans"/>
                        <a:cs typeface="Google Sans"/>
                        <a:sym typeface="Google Sans"/>
                      </a:endParaRPr>
                    </a:p>
                    <a:p>
                      <a:pPr indent="-273050" lvl="0" marL="228600" rtl="0" algn="l">
                        <a:spcBef>
                          <a:spcPts val="0"/>
                        </a:spcBef>
                        <a:spcAft>
                          <a:spcPts val="0"/>
                        </a:spcAft>
                        <a:buSzPts val="700"/>
                        <a:buFont typeface="Google Sans"/>
                        <a:buChar char="●"/>
                      </a:pPr>
                      <a:r>
                        <a:rPr lang="en" sz="700">
                          <a:latin typeface="Google Sans"/>
                          <a:ea typeface="Google Sans"/>
                          <a:cs typeface="Google Sans"/>
                          <a:sym typeface="Google Sans"/>
                        </a:rPr>
                        <a:t>MQL scoring and routing was delayed post-Defense Forum due to Activation mis-categorization of an event as online (vs. in person).</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Strong Finance &amp; Operations partnership facilitating cost center changes and transfers after January org shifts. </a:t>
                      </a:r>
                      <a:endParaRPr sz="700">
                        <a:latin typeface="Google Sans"/>
                        <a:ea typeface="Google Sans"/>
                        <a:cs typeface="Google Sans"/>
                        <a:sym typeface="Google Sans"/>
                      </a:endParaRPr>
                    </a:p>
                    <a:p>
                      <a:pPr indent="-273050" lvl="0" marL="285750" marR="0" rtl="0" algn="l">
                        <a:lnSpc>
                          <a:spcPct val="100000"/>
                        </a:lnSpc>
                        <a:spcBef>
                          <a:spcPts val="0"/>
                        </a:spcBef>
                        <a:spcAft>
                          <a:spcPts val="0"/>
                        </a:spcAft>
                        <a:buSzPts val="700"/>
                        <a:buFont typeface="Google Sans"/>
                        <a:buChar char="●"/>
                      </a:pPr>
                      <a:r>
                        <a:rPr lang="en" sz="700">
                          <a:latin typeface="Google Sans"/>
                          <a:ea typeface="Google Sans"/>
                          <a:cs typeface="Google Sans"/>
                          <a:sym typeface="Google Sans"/>
                        </a:rPr>
                        <a:t>[FYI] Key PubSec organization headcount has been filled, including new leads (Virginia Sharma and Lorena Montes-Virag) and a new S&amp;O Lead (Adri Ortiz)</a:t>
                      </a:r>
                      <a:endParaRPr sz="7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249"/>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480" name="Google Shape;2480;p24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81" name="Google Shape;2481;p249"/>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a:t>
            </a:r>
            <a:r>
              <a:rPr b="1" lang="en" sz="1600"/>
              <a:t>What are common trends across Concierge tickets?</a:t>
            </a:r>
            <a:endParaRPr b="1" sz="1600"/>
          </a:p>
        </p:txBody>
      </p:sp>
      <p:sp>
        <p:nvSpPr>
          <p:cNvPr id="2482" name="Google Shape;2482;p24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83" name="Google Shape;2483;p249"/>
          <p:cNvSpPr txBox="1"/>
          <p:nvPr/>
        </p:nvSpPr>
        <p:spPr>
          <a:xfrm>
            <a:off x="2875075" y="46623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84" name="Google Shape;2484;p249"/>
          <p:cNvSpPr txBox="1"/>
          <p:nvPr/>
        </p:nvSpPr>
        <p:spPr>
          <a:xfrm>
            <a:off x="274150" y="2778950"/>
            <a:ext cx="4297800" cy="164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Key Insights</a:t>
            </a:r>
            <a:endParaRPr b="1" sz="900">
              <a:latin typeface="Google Sans"/>
              <a:ea typeface="Google Sans"/>
              <a:cs typeface="Google Sans"/>
              <a:sym typeface="Google Sans"/>
            </a:endParaRPr>
          </a:p>
          <a:p>
            <a:pPr indent="-279400" lvl="0" marL="457200" rtl="0" algn="l">
              <a:lnSpc>
                <a:spcPct val="115000"/>
              </a:lnSpc>
              <a:spcBef>
                <a:spcPts val="300"/>
              </a:spcBef>
              <a:spcAft>
                <a:spcPts val="0"/>
              </a:spcAft>
              <a:buClr>
                <a:srgbClr val="E3E3E3"/>
              </a:buClr>
              <a:buSzPts val="800"/>
              <a:buFont typeface="Google Sans"/>
              <a:buChar char="●"/>
            </a:pPr>
            <a:r>
              <a:rPr b="1" lang="en" sz="800" u="sng">
                <a:solidFill>
                  <a:schemeClr val="hlink"/>
                </a:solidFill>
                <a:latin typeface="Google Sans"/>
                <a:ea typeface="Google Sans"/>
                <a:cs typeface="Google Sans"/>
                <a:sym typeface="Google Sans"/>
                <a:hlinkClick action="ppaction://hlinksldjump" r:id="rId3"/>
              </a:rPr>
              <a:t>Concierge Learnings 2023:</a:t>
            </a:r>
            <a:r>
              <a:rPr b="1" lang="en" sz="800">
                <a:latin typeface="Google Sans"/>
                <a:ea typeface="Google Sans"/>
                <a:cs typeface="Google Sans"/>
                <a:sym typeface="Google Sans"/>
              </a:rPr>
              <a:t> </a:t>
            </a:r>
            <a:r>
              <a:rPr lang="en" sz="800">
                <a:latin typeface="Google Sans"/>
                <a:ea typeface="Google Sans"/>
                <a:cs typeface="Google Sans"/>
                <a:sym typeface="Google Sans"/>
              </a:rPr>
              <a:t>Valuable service, consolidation and streamlining, and regional leadership support.</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Clr>
                <a:srgbClr val="E3E3E3"/>
              </a:buClr>
              <a:buSzPts val="800"/>
              <a:buFont typeface="Google Sans"/>
              <a:buChar char="●"/>
            </a:pPr>
            <a:r>
              <a:rPr b="1" lang="en" sz="800">
                <a:latin typeface="Google Sans"/>
                <a:ea typeface="Google Sans"/>
                <a:cs typeface="Google Sans"/>
                <a:sym typeface="Google Sans"/>
              </a:rPr>
              <a:t>SLA Performance:</a:t>
            </a:r>
            <a:r>
              <a:rPr lang="en" sz="800">
                <a:latin typeface="Google Sans"/>
                <a:ea typeface="Google Sans"/>
                <a:cs typeface="Google Sans"/>
                <a:sym typeface="Google Sans"/>
              </a:rPr>
              <a:t> Ticket resolution times are impacted by volume, complexity, and resource capacity.</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Clr>
                <a:srgbClr val="E3E3E3"/>
              </a:buClr>
              <a:buSzPts val="800"/>
              <a:buFont typeface="Google Sans"/>
              <a:buChar char="●"/>
            </a:pPr>
            <a:r>
              <a:rPr b="1" lang="en" sz="800">
                <a:latin typeface="Google Sans"/>
                <a:ea typeface="Google Sans"/>
                <a:cs typeface="Google Sans"/>
                <a:sym typeface="Google Sans"/>
              </a:rPr>
              <a:t>Regional Variation:</a:t>
            </a:r>
            <a:r>
              <a:rPr lang="en" sz="800">
                <a:latin typeface="Google Sans"/>
                <a:ea typeface="Google Sans"/>
                <a:cs typeface="Google Sans"/>
                <a:sym typeface="Google Sans"/>
              </a:rPr>
              <a:t> EMEA leads in SLA compliance at 67%, while Japan lags at 11%.</a:t>
            </a:r>
            <a:endParaRPr sz="800">
              <a:latin typeface="Google Sans"/>
              <a:ea typeface="Google Sans"/>
              <a:cs typeface="Google Sans"/>
              <a:sym typeface="Google Sans"/>
            </a:endParaRPr>
          </a:p>
          <a:p>
            <a:pPr indent="-279400" lvl="0" marL="457200" rtl="0" algn="l">
              <a:lnSpc>
                <a:spcPct val="115000"/>
              </a:lnSpc>
              <a:spcBef>
                <a:spcPts val="0"/>
              </a:spcBef>
              <a:spcAft>
                <a:spcPts val="0"/>
              </a:spcAft>
              <a:buClr>
                <a:srgbClr val="E3E3E3"/>
              </a:buClr>
              <a:buSzPts val="800"/>
              <a:buFont typeface="Google Sans"/>
              <a:buChar char="●"/>
            </a:pPr>
            <a:r>
              <a:rPr b="1" lang="en" sz="800">
                <a:latin typeface="Google Sans"/>
                <a:ea typeface="Google Sans"/>
                <a:cs typeface="Google Sans"/>
                <a:sym typeface="Google Sans"/>
              </a:rPr>
              <a:t>Marketer</a:t>
            </a:r>
            <a:r>
              <a:rPr b="1" lang="en" sz="800">
                <a:latin typeface="Google Sans"/>
                <a:ea typeface="Google Sans"/>
                <a:cs typeface="Google Sans"/>
                <a:sym typeface="Google Sans"/>
              </a:rPr>
              <a:t> Satisfaction: </a:t>
            </a:r>
            <a:r>
              <a:rPr lang="en" sz="800">
                <a:latin typeface="Google Sans"/>
                <a:ea typeface="Google Sans"/>
                <a:cs typeface="Google Sans"/>
                <a:sym typeface="Google Sans"/>
              </a:rPr>
              <a:t>MSAT has dipped slightly from the previous month but remains strong above 90%. Current satisfaction rate </a:t>
            </a:r>
            <a:r>
              <a:rPr lang="en" sz="800">
                <a:latin typeface="Google Sans"/>
                <a:ea typeface="Google Sans"/>
                <a:cs typeface="Google Sans"/>
                <a:sym typeface="Google Sans"/>
              </a:rPr>
              <a:t>(total tickets rated) </a:t>
            </a:r>
            <a:r>
              <a:rPr lang="en" sz="800">
                <a:latin typeface="Google Sans"/>
                <a:ea typeface="Google Sans"/>
                <a:cs typeface="Google Sans"/>
                <a:sym typeface="Google Sans"/>
              </a:rPr>
              <a:t> is at 13% compared to 15% previous month.</a:t>
            </a:r>
            <a:endParaRPr b="1" sz="800">
              <a:latin typeface="Google Sans"/>
              <a:ea typeface="Google Sans"/>
              <a:cs typeface="Google Sans"/>
              <a:sym typeface="Google Sans"/>
            </a:endParaRPr>
          </a:p>
          <a:p>
            <a:pPr indent="0" lvl="0" marL="0" rtl="0" algn="l">
              <a:lnSpc>
                <a:spcPct val="115000"/>
              </a:lnSpc>
              <a:spcBef>
                <a:spcPts val="300"/>
              </a:spcBef>
              <a:spcAft>
                <a:spcPts val="300"/>
              </a:spcAft>
              <a:buNone/>
            </a:pPr>
            <a:r>
              <a:t/>
            </a:r>
            <a:endParaRPr b="1" sz="800">
              <a:latin typeface="Google Sans"/>
              <a:ea typeface="Google Sans"/>
              <a:cs typeface="Google Sans"/>
              <a:sym typeface="Google Sans"/>
            </a:endParaRPr>
          </a:p>
        </p:txBody>
      </p:sp>
      <p:graphicFrame>
        <p:nvGraphicFramePr>
          <p:cNvPr id="2485" name="Google Shape;2485;p249"/>
          <p:cNvGraphicFramePr/>
          <p:nvPr/>
        </p:nvGraphicFramePr>
        <p:xfrm>
          <a:off x="319538" y="1402015"/>
          <a:ext cx="3000000" cy="3000000"/>
        </p:xfrm>
        <a:graphic>
          <a:graphicData uri="http://schemas.openxmlformats.org/drawingml/2006/table">
            <a:tbl>
              <a:tblPr>
                <a:noFill/>
                <a:tableStyleId>{E621E615-8664-40BB-82A3-241909D540A3}</a:tableStyleId>
              </a:tblPr>
              <a:tblGrid>
                <a:gridCol w="830950"/>
                <a:gridCol w="590175"/>
                <a:gridCol w="382850"/>
                <a:gridCol w="533725"/>
                <a:gridCol w="382850"/>
                <a:gridCol w="476975"/>
                <a:gridCol w="382850"/>
                <a:gridCol w="541650"/>
                <a:gridCol w="382850"/>
                <a:gridCol w="525475"/>
                <a:gridCol w="382850"/>
                <a:gridCol w="530875"/>
                <a:gridCol w="382850"/>
                <a:gridCol w="503075"/>
                <a:gridCol w="473350"/>
                <a:gridCol w="511300"/>
                <a:gridCol w="390750"/>
                <a:gridCol w="498525"/>
              </a:tblGrid>
              <a:tr h="3143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NORTHAM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GLOBAL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LATAM</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EMEA</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APAC</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JAPAN</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PUBLIC SECTOR</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3">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TOTAL</a:t>
                      </a:r>
                      <a:endParaRPr b="1" sz="800">
                        <a:solidFill>
                          <a:srgbClr val="FFFFFF"/>
                        </a:solidFill>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hMerge="1"/>
              </a:tr>
              <a:tr h="200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Feb</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Chg</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YTD</a:t>
                      </a:r>
                      <a:endParaRPr b="1"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Ticket Volume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36</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8</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-7</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4</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-5</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8</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-3</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146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5</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287</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SLA Adherence</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48%</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-108%</a:t>
                      </a:r>
                      <a:endParaRPr sz="800">
                        <a:solidFill>
                          <a:srgbClr val="FF0000"/>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-42%</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-20%</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66%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-34%</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-44%</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11%</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-89%</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800">
                          <a:solidFill>
                            <a:srgbClr val="1D8E3E"/>
                          </a:solidFill>
                          <a:latin typeface="Google Sans"/>
                          <a:ea typeface="Google Sans"/>
                          <a:cs typeface="Google Sans"/>
                          <a:sym typeface="Google Sans"/>
                        </a:rPr>
                        <a:t>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58%</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-41</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79%</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Marketer Satisfaction</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86%</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- 14%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100%</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1D8E3E"/>
                          </a:solidFill>
                          <a:latin typeface="Google Sans"/>
                          <a:ea typeface="Google Sans"/>
                          <a:cs typeface="Google Sans"/>
                          <a:sym typeface="Google Sans"/>
                        </a:rPr>
                        <a:t>0%</a:t>
                      </a:r>
                      <a:endParaRPr sz="800">
                        <a:solidFill>
                          <a:srgbClr val="1D8E3E"/>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94%</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EA4335"/>
                          </a:solidFill>
                          <a:latin typeface="Google Sans"/>
                          <a:ea typeface="Google Sans"/>
                          <a:cs typeface="Google Sans"/>
                          <a:sym typeface="Google Sans"/>
                        </a:rPr>
                        <a:t>-3%</a:t>
                      </a:r>
                      <a:endParaRPr sz="800">
                        <a:solidFill>
                          <a:srgbClr val="EA4335"/>
                        </a:solidFill>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Google Sans"/>
                          <a:ea typeface="Google Sans"/>
                          <a:cs typeface="Google Sans"/>
                          <a:sym typeface="Google Sans"/>
                        </a:rPr>
                        <a:t>97%</a:t>
                      </a:r>
                      <a:endParaRPr sz="800">
                        <a:latin typeface="Google Sans"/>
                        <a:ea typeface="Google Sans"/>
                        <a:cs typeface="Google Sans"/>
                        <a:sym typeface="Google Sans"/>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bl>
          </a:graphicData>
        </a:graphic>
      </p:graphicFrame>
      <p:sp>
        <p:nvSpPr>
          <p:cNvPr id="2486" name="Google Shape;2486;p249"/>
          <p:cNvSpPr txBox="1"/>
          <p:nvPr/>
        </p:nvSpPr>
        <p:spPr>
          <a:xfrm>
            <a:off x="4777125" y="2778950"/>
            <a:ext cx="4075200" cy="160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Looking Ahead</a:t>
            </a:r>
            <a:endParaRPr b="1" sz="900">
              <a:latin typeface="Google Sans"/>
              <a:ea typeface="Google Sans"/>
              <a:cs typeface="Google Sans"/>
              <a:sym typeface="Google Sans"/>
            </a:endParaRPr>
          </a:p>
          <a:p>
            <a:pPr indent="-279400" lvl="0" marL="457200" rtl="0" algn="l">
              <a:lnSpc>
                <a:spcPct val="115000"/>
              </a:lnSpc>
              <a:spcBef>
                <a:spcPts val="30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Streamlining Intake: </a:t>
            </a:r>
            <a:r>
              <a:rPr lang="en" sz="800">
                <a:solidFill>
                  <a:srgbClr val="000000"/>
                </a:solidFill>
                <a:latin typeface="Google Sans"/>
                <a:ea typeface="Google Sans"/>
                <a:cs typeface="Google Sans"/>
                <a:sym typeface="Google Sans"/>
              </a:rPr>
              <a:t>Upgrading the intake form with AppSheet to enhance the marketer support experience.</a:t>
            </a:r>
            <a:endParaRPr sz="800">
              <a:solidFill>
                <a:srgbClr val="000000"/>
              </a:solidFill>
              <a:latin typeface="Google Sans"/>
              <a:ea typeface="Google Sans"/>
              <a:cs typeface="Google Sans"/>
              <a:sym typeface="Google Sans"/>
            </a:endParaRPr>
          </a:p>
          <a:p>
            <a:pPr indent="-279400" lvl="0" marL="457200" rtl="0" algn="l">
              <a:lnSpc>
                <a:spcPct val="115000"/>
              </a:lnSpc>
              <a:spcBef>
                <a:spcPts val="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Optimizing Playbook Search: </a:t>
            </a:r>
            <a:r>
              <a:rPr lang="en" sz="800">
                <a:solidFill>
                  <a:srgbClr val="000000"/>
                </a:solidFill>
                <a:latin typeface="Google Sans"/>
                <a:ea typeface="Google Sans"/>
                <a:cs typeface="Google Sans"/>
                <a:sym typeface="Google Sans"/>
              </a:rPr>
              <a:t>Collaborating with GCBP to integrate AI language models into the GDC Playbook, enabling quick and accurate answers to user queries.</a:t>
            </a:r>
            <a:endParaRPr sz="800">
              <a:solidFill>
                <a:srgbClr val="000000"/>
              </a:solidFill>
              <a:latin typeface="Google Sans"/>
              <a:ea typeface="Google Sans"/>
              <a:cs typeface="Google Sans"/>
              <a:sym typeface="Google Sans"/>
            </a:endParaRPr>
          </a:p>
          <a:p>
            <a:pPr indent="-279400" lvl="0" marL="457200" rtl="0" algn="l">
              <a:lnSpc>
                <a:spcPct val="115000"/>
              </a:lnSpc>
              <a:spcBef>
                <a:spcPts val="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Improving Chat Interface: </a:t>
            </a:r>
            <a:r>
              <a:rPr lang="en" sz="800">
                <a:solidFill>
                  <a:srgbClr val="000000"/>
                </a:solidFill>
                <a:latin typeface="Google Sans"/>
                <a:ea typeface="Google Sans"/>
                <a:cs typeface="Google Sans"/>
                <a:sym typeface="Google Sans"/>
              </a:rPr>
              <a:t>Enhancing support experience from AI chatbot into Concierge support.</a:t>
            </a:r>
            <a:endParaRPr sz="800">
              <a:solidFill>
                <a:srgbClr val="000000"/>
              </a:solidFill>
              <a:latin typeface="Google Sans"/>
              <a:ea typeface="Google Sans"/>
              <a:cs typeface="Google Sans"/>
              <a:sym typeface="Google Sans"/>
            </a:endParaRPr>
          </a:p>
          <a:p>
            <a:pPr indent="-279400" lvl="0" marL="457200" rtl="0" algn="l">
              <a:lnSpc>
                <a:spcPct val="115000"/>
              </a:lnSpc>
              <a:spcBef>
                <a:spcPts val="0"/>
              </a:spcBef>
              <a:spcAft>
                <a:spcPts val="0"/>
              </a:spcAft>
              <a:buClr>
                <a:srgbClr val="000000"/>
              </a:buClr>
              <a:buSzPts val="800"/>
              <a:buFont typeface="Google Sans"/>
              <a:buChar char="●"/>
            </a:pPr>
            <a:r>
              <a:rPr b="1" lang="en" sz="800">
                <a:solidFill>
                  <a:srgbClr val="000000"/>
                </a:solidFill>
                <a:latin typeface="Google Sans"/>
                <a:ea typeface="Google Sans"/>
                <a:cs typeface="Google Sans"/>
                <a:sym typeface="Google Sans"/>
              </a:rPr>
              <a:t>Expanding Capacity:</a:t>
            </a:r>
            <a:r>
              <a:rPr lang="en" sz="800">
                <a:solidFill>
                  <a:srgbClr val="000000"/>
                </a:solidFill>
                <a:latin typeface="Google Sans"/>
                <a:ea typeface="Google Sans"/>
                <a:cs typeface="Google Sans"/>
                <a:sym typeface="Google Sans"/>
              </a:rPr>
              <a:t> Onboarding new Concierge TVCs to increase resourcing.</a:t>
            </a:r>
            <a:endParaRPr sz="800">
              <a:latin typeface="Google Sans"/>
              <a:ea typeface="Google Sans"/>
              <a:cs typeface="Google Sans"/>
              <a:sym typeface="Google Sans"/>
            </a:endParaRPr>
          </a:p>
        </p:txBody>
      </p:sp>
      <p:sp>
        <p:nvSpPr>
          <p:cNvPr id="2487" name="Google Shape;2487;p249"/>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GCM productivity</a:t>
            </a:r>
            <a:r>
              <a:rPr lang="en" sz="1000">
                <a:solidFill>
                  <a:srgbClr val="EEEEEE"/>
                </a:solidFill>
                <a:latin typeface="Google Sans"/>
                <a:ea typeface="Google Sans"/>
                <a:cs typeface="Google Sans"/>
                <a:sym typeface="Google Sans"/>
              </a:rPr>
              <a:t> - Where are we seeing the most escalations to either concierge desk or from Easy Button?  </a:t>
            </a:r>
            <a:endParaRPr sz="1000">
              <a:solidFill>
                <a:srgbClr val="EEEEEE"/>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000">
                <a:solidFill>
                  <a:srgbClr val="EEEEEE"/>
                </a:solidFill>
                <a:latin typeface="Google Sans"/>
                <a:ea typeface="Google Sans"/>
                <a:cs typeface="Google Sans"/>
                <a:sym typeface="Google Sans"/>
              </a:rPr>
              <a:t>How is Business Services performing against their SLAs? What new progress has been made to improve overall GCM execution?</a:t>
            </a:r>
            <a:endParaRPr b="1" sz="1000">
              <a:solidFill>
                <a:srgbClr val="FFFFFF"/>
              </a:solidFill>
              <a:latin typeface="Google Sans"/>
              <a:ea typeface="Google Sans"/>
              <a:cs typeface="Google Sans"/>
              <a:sym typeface="Google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25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493" name="Google Shape;2493;p250"/>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94" name="Google Shape;2494;p250"/>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GDC Concierge</a:t>
            </a:r>
            <a:endParaRPr b="1" sz="1600"/>
          </a:p>
        </p:txBody>
      </p:sp>
      <p:sp>
        <p:nvSpPr>
          <p:cNvPr id="2495" name="Google Shape;2495;p250"/>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496" name="Google Shape;2496;p250"/>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497" name="Google Shape;2497;p250"/>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Issues </a:t>
            </a:r>
            <a:r>
              <a:rPr lang="en" sz="1000">
                <a:solidFill>
                  <a:srgbClr val="EEEEEE"/>
                </a:solidFill>
                <a:latin typeface="Google Sans"/>
                <a:ea typeface="Google Sans"/>
                <a:cs typeface="Google Sans"/>
                <a:sym typeface="Google Sans"/>
              </a:rPr>
              <a:t>-What are we noticing are the top </a:t>
            </a:r>
            <a:r>
              <a:rPr lang="en" sz="1000">
                <a:solidFill>
                  <a:srgbClr val="EEEEEE"/>
                </a:solidFill>
                <a:latin typeface="Google Sans"/>
                <a:ea typeface="Google Sans"/>
                <a:cs typeface="Google Sans"/>
                <a:sym typeface="Google Sans"/>
              </a:rPr>
              <a:t>issues</a:t>
            </a:r>
            <a:r>
              <a:rPr lang="en" sz="1000">
                <a:solidFill>
                  <a:srgbClr val="EEEEEE"/>
                </a:solidFill>
                <a:latin typeface="Google Sans"/>
                <a:ea typeface="Google Sans"/>
                <a:cs typeface="Google Sans"/>
                <a:sym typeface="Google Sans"/>
              </a:rPr>
              <a:t> in concierge? How are we addressing them?</a:t>
            </a:r>
            <a:endParaRPr b="1" sz="1000">
              <a:solidFill>
                <a:srgbClr val="EEEEEE"/>
              </a:solidFill>
              <a:latin typeface="Google Sans"/>
              <a:ea typeface="Google Sans"/>
              <a:cs typeface="Google Sans"/>
              <a:sym typeface="Google Sans"/>
            </a:endParaRPr>
          </a:p>
        </p:txBody>
      </p:sp>
      <p:graphicFrame>
        <p:nvGraphicFramePr>
          <p:cNvPr id="2498" name="Google Shape;2498;p250"/>
          <p:cNvGraphicFramePr/>
          <p:nvPr/>
        </p:nvGraphicFramePr>
        <p:xfrm>
          <a:off x="457187" y="1436667"/>
          <a:ext cx="3000000" cy="3000000"/>
        </p:xfrm>
        <a:graphic>
          <a:graphicData uri="http://schemas.openxmlformats.org/drawingml/2006/table">
            <a:tbl>
              <a:tblPr>
                <a:noFill/>
                <a:tableStyleId>{2BB3AE2D-8970-406F-B5DF-65BE030CA984}</a:tableStyleId>
              </a:tblPr>
              <a:tblGrid>
                <a:gridCol w="1229775"/>
                <a:gridCol w="1940625"/>
                <a:gridCol w="1861850"/>
              </a:tblGrid>
              <a:tr h="525975">
                <a:tc>
                  <a:txBody>
                    <a:bodyPr/>
                    <a:lstStyle/>
                    <a:p>
                      <a:pPr indent="0" lvl="0" marL="0" rtl="0" algn="ctr">
                        <a:lnSpc>
                          <a:spcPct val="115000"/>
                        </a:lnSpc>
                        <a:spcBef>
                          <a:spcPts val="0"/>
                        </a:spcBef>
                        <a:spcAft>
                          <a:spcPts val="0"/>
                        </a:spcAft>
                        <a:buClr>
                          <a:schemeClr val="dk1"/>
                        </a:buClr>
                        <a:buSzPts val="1100"/>
                        <a:buFont typeface="Arial"/>
                        <a:buNone/>
                      </a:pPr>
                      <a:r>
                        <a:rPr b="1" lang="en" sz="900">
                          <a:solidFill>
                            <a:srgbClr val="FFFFFF"/>
                          </a:solidFill>
                          <a:latin typeface="Google Sans"/>
                          <a:ea typeface="Google Sans"/>
                          <a:cs typeface="Google Sans"/>
                          <a:sym typeface="Google Sans"/>
                        </a:rPr>
                        <a:t>Global </a:t>
                      </a:r>
                      <a:r>
                        <a:rPr b="1" lang="en" sz="900">
                          <a:solidFill>
                            <a:srgbClr val="FFFFFF"/>
                          </a:solidFill>
                          <a:latin typeface="Google Sans"/>
                          <a:ea typeface="Google Sans"/>
                          <a:cs typeface="Google Sans"/>
                          <a:sym typeface="Google Sans"/>
                        </a:rPr>
                        <a:t>Trends</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114300" rtl="0" algn="ctr">
                        <a:spcBef>
                          <a:spcPts val="0"/>
                        </a:spcBef>
                        <a:spcAft>
                          <a:spcPts val="0"/>
                        </a:spcAft>
                        <a:buNone/>
                      </a:pPr>
                      <a:r>
                        <a:rPr b="1" lang="en" sz="900">
                          <a:solidFill>
                            <a:srgbClr val="FFFFFF"/>
                          </a:solidFill>
                          <a:latin typeface="Google Sans"/>
                          <a:ea typeface="Google Sans"/>
                          <a:cs typeface="Google Sans"/>
                          <a:sym typeface="Google Sans"/>
                        </a:rPr>
                        <a:t>Challenge</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114300" rtl="0" algn="ctr">
                        <a:spcBef>
                          <a:spcPts val="0"/>
                        </a:spcBef>
                        <a:spcAft>
                          <a:spcPts val="0"/>
                        </a:spcAft>
                        <a:buNone/>
                      </a:pPr>
                      <a:r>
                        <a:rPr b="1" lang="en" sz="900">
                          <a:solidFill>
                            <a:srgbClr val="FFFFFF"/>
                          </a:solidFill>
                          <a:latin typeface="Google Sans"/>
                          <a:ea typeface="Google Sans"/>
                          <a:cs typeface="Google Sans"/>
                          <a:sym typeface="Google Sans"/>
                        </a:rPr>
                        <a:t>Next Steps</a:t>
                      </a:r>
                      <a:endParaRPr sz="1300">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r>
              <a:tr h="812075">
                <a:tc>
                  <a:txBody>
                    <a:bodyPr/>
                    <a:lstStyle/>
                    <a:p>
                      <a:pPr indent="0" lvl="0" marL="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    1. Attribution Model Shift</a:t>
                      </a:r>
                      <a:endParaRPr sz="700" u="none" cap="none" strike="noStrike">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are embracing the challenge of interpreting </a:t>
                      </a:r>
                      <a:r>
                        <a:rPr lang="en" sz="700">
                          <a:latin typeface="Google Sans Medium"/>
                          <a:ea typeface="Google Sans Medium"/>
                          <a:cs typeface="Google Sans Medium"/>
                          <a:sym typeface="Google Sans Medium"/>
                        </a:rPr>
                        <a:t>new metrics/data</a:t>
                      </a:r>
                      <a:r>
                        <a:rPr lang="en" sz="700">
                          <a:solidFill>
                            <a:srgbClr val="5F6368"/>
                          </a:solidFill>
                          <a:latin typeface="Google Sans Medium"/>
                          <a:ea typeface="Google Sans Medium"/>
                          <a:cs typeface="Google Sans Medium"/>
                          <a:sym typeface="Google Sans Medium"/>
                        </a:rPr>
                        <a:t> in the Demand Funnel Dashboard as </a:t>
                      </a:r>
                      <a:r>
                        <a:rPr lang="en" sz="700">
                          <a:latin typeface="Google Sans Medium"/>
                          <a:ea typeface="Google Sans Medium"/>
                          <a:cs typeface="Google Sans Medium"/>
                          <a:sym typeface="Google Sans Medium"/>
                        </a:rPr>
                        <a:t>Attribution 3.0</a:t>
                      </a:r>
                      <a:r>
                        <a:rPr lang="en" sz="700">
                          <a:solidFill>
                            <a:srgbClr val="5F6368"/>
                          </a:solidFill>
                          <a:latin typeface="Google Sans Medium"/>
                          <a:ea typeface="Google Sans Medium"/>
                          <a:cs typeface="Google Sans Medium"/>
                          <a:sym typeface="Google Sans Medium"/>
                        </a:rPr>
                        <a:t> offers expanded insights. </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Continue driving successful change adoption through consistent </a:t>
                      </a:r>
                      <a:r>
                        <a:rPr lang="en" sz="700">
                          <a:latin typeface="Google Sans Medium"/>
                          <a:ea typeface="Google Sans Medium"/>
                          <a:cs typeface="Google Sans Medium"/>
                          <a:sym typeface="Google Sans Medium"/>
                        </a:rPr>
                        <a:t>marketer education.</a:t>
                      </a:r>
                      <a:endParaRPr sz="700">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711825">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2. Data Reliability</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perceptions of data quality are negatively impacted by a lack of knowledge surrounding </a:t>
                      </a:r>
                      <a:r>
                        <a:rPr lang="en" sz="700">
                          <a:latin typeface="Google Sans Medium"/>
                          <a:ea typeface="Google Sans Medium"/>
                          <a:cs typeface="Google Sans Medium"/>
                          <a:sym typeface="Google Sans Medium"/>
                        </a:rPr>
                        <a:t>data interpretation and refresh cycles.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Inclusion of the most up-to-date data scenarios in </a:t>
                      </a:r>
                      <a:r>
                        <a:rPr lang="en" sz="700">
                          <a:latin typeface="Google Sans Medium"/>
                          <a:ea typeface="Google Sans Medium"/>
                          <a:cs typeface="Google Sans Medium"/>
                          <a:sym typeface="Google Sans Medium"/>
                        </a:rPr>
                        <a:t>Demand Funnel user guides.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3750">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3. AMP Intake Experience</a:t>
                      </a:r>
                      <a:endParaRPr sz="700">
                        <a:solidFill>
                          <a:srgbClr val="5F6368"/>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submissions demonstrate the opportunity to reinforce </a:t>
                      </a:r>
                      <a:r>
                        <a:rPr lang="en" sz="700">
                          <a:latin typeface="Google Sans Medium"/>
                          <a:ea typeface="Google Sans Medium"/>
                          <a:cs typeface="Google Sans Medium"/>
                          <a:sym typeface="Google Sans Medium"/>
                        </a:rPr>
                        <a:t>best practices for successful submission</a:t>
                      </a:r>
                      <a:r>
                        <a:rPr lang="en" sz="700">
                          <a:solidFill>
                            <a:srgbClr val="5F6368"/>
                          </a:solidFill>
                          <a:latin typeface="Google Sans Medium"/>
                          <a:ea typeface="Google Sans Medium"/>
                          <a:cs typeface="Google Sans Medium"/>
                          <a:sym typeface="Google Sans Medium"/>
                        </a:rPr>
                        <a:t> of all request types.</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Simplify request processes and </a:t>
                      </a:r>
                      <a:r>
                        <a:rPr lang="en" sz="700">
                          <a:latin typeface="Google Sans Medium"/>
                          <a:ea typeface="Google Sans Medium"/>
                          <a:cs typeface="Google Sans Medium"/>
                          <a:sym typeface="Google Sans Medium"/>
                        </a:rPr>
                        <a:t>expand marketer knowledge </a:t>
                      </a:r>
                      <a:r>
                        <a:rPr lang="en" sz="700">
                          <a:solidFill>
                            <a:srgbClr val="5F6368"/>
                          </a:solidFill>
                          <a:latin typeface="Google Sans Medium"/>
                          <a:ea typeface="Google Sans Medium"/>
                          <a:cs typeface="Google Sans Medium"/>
                          <a:sym typeface="Google Sans Medium"/>
                        </a:rPr>
                        <a:t>for submission success.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33750">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4. Sandbox Requests Updates</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Marketers' need to </a:t>
                      </a:r>
                      <a:r>
                        <a:rPr b="1" lang="en" sz="700">
                          <a:solidFill>
                            <a:srgbClr val="5F6368"/>
                          </a:solidFill>
                          <a:latin typeface="Google Sans"/>
                          <a:ea typeface="Google Sans"/>
                          <a:cs typeface="Google Sans"/>
                          <a:sym typeface="Google Sans"/>
                        </a:rPr>
                        <a:t>update requests</a:t>
                      </a:r>
                      <a:r>
                        <a:rPr lang="en" sz="700">
                          <a:solidFill>
                            <a:srgbClr val="5F6368"/>
                          </a:solidFill>
                          <a:latin typeface="Google Sans Medium"/>
                          <a:ea typeface="Google Sans Medium"/>
                          <a:cs typeface="Google Sans Medium"/>
                          <a:sym typeface="Google Sans Medium"/>
                        </a:rPr>
                        <a:t>, combined with recent </a:t>
                      </a:r>
                      <a:r>
                        <a:rPr b="1" lang="en" sz="700">
                          <a:solidFill>
                            <a:srgbClr val="5F6368"/>
                          </a:solidFill>
                          <a:latin typeface="Google Sans"/>
                          <a:ea typeface="Google Sans"/>
                          <a:cs typeface="Google Sans"/>
                          <a:sym typeface="Google Sans"/>
                        </a:rPr>
                        <a:t>App  sync challenges</a:t>
                      </a:r>
                      <a:r>
                        <a:rPr lang="en" sz="700">
                          <a:solidFill>
                            <a:srgbClr val="5F6368"/>
                          </a:solidFill>
                          <a:latin typeface="Google Sans Medium"/>
                          <a:ea typeface="Google Sans Medium"/>
                          <a:cs typeface="Google Sans Medium"/>
                          <a:sym typeface="Google Sans Medium"/>
                        </a:rPr>
                        <a:t>, has impacted their ability to efficiently submit requests.</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lang="en" sz="700">
                          <a:solidFill>
                            <a:srgbClr val="5F6368"/>
                          </a:solidFill>
                          <a:latin typeface="Google Sans Medium"/>
                          <a:ea typeface="Google Sans Medium"/>
                          <a:cs typeface="Google Sans Medium"/>
                          <a:sym typeface="Google Sans Medium"/>
                        </a:rPr>
                        <a:t>Investigate AppSheet </a:t>
                      </a:r>
                      <a:r>
                        <a:rPr b="1" lang="en" sz="700">
                          <a:solidFill>
                            <a:srgbClr val="5F6368"/>
                          </a:solidFill>
                          <a:latin typeface="Google Sans"/>
                          <a:ea typeface="Google Sans"/>
                          <a:cs typeface="Google Sans"/>
                          <a:sym typeface="Google Sans"/>
                        </a:rPr>
                        <a:t>sync improvements</a:t>
                      </a:r>
                      <a:r>
                        <a:rPr lang="en" sz="700">
                          <a:solidFill>
                            <a:srgbClr val="5F6368"/>
                          </a:solidFill>
                          <a:latin typeface="Google Sans Medium"/>
                          <a:ea typeface="Google Sans Medium"/>
                          <a:cs typeface="Google Sans Medium"/>
                          <a:sym typeface="Google Sans Medium"/>
                        </a:rPr>
                        <a:t> and new features to optimize workflows.</a:t>
                      </a:r>
                      <a:endParaRPr sz="700">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graphicFrame>
        <p:nvGraphicFramePr>
          <p:cNvPr id="2499" name="Google Shape;2499;p250"/>
          <p:cNvGraphicFramePr/>
          <p:nvPr/>
        </p:nvGraphicFramePr>
        <p:xfrm>
          <a:off x="5916187" y="1436667"/>
          <a:ext cx="3000000" cy="3000000"/>
        </p:xfrm>
        <a:graphic>
          <a:graphicData uri="http://schemas.openxmlformats.org/drawingml/2006/table">
            <a:tbl>
              <a:tblPr>
                <a:noFill/>
                <a:tableStyleId>{2BB3AE2D-8970-406F-B5DF-65BE030CA984}</a:tableStyleId>
              </a:tblPr>
              <a:tblGrid>
                <a:gridCol w="830100"/>
                <a:gridCol w="2114675"/>
              </a:tblGrid>
              <a:tr h="525975">
                <a:tc>
                  <a:txBody>
                    <a:bodyPr/>
                    <a:lstStyle/>
                    <a:p>
                      <a:pPr indent="0" lvl="0" marL="0" rtl="0" algn="ctr">
                        <a:lnSpc>
                          <a:spcPct val="115000"/>
                        </a:lnSpc>
                        <a:spcBef>
                          <a:spcPts val="0"/>
                        </a:spcBef>
                        <a:spcAft>
                          <a:spcPts val="0"/>
                        </a:spcAft>
                        <a:buClr>
                          <a:srgbClr val="202124"/>
                        </a:buClr>
                        <a:buSzPts val="1100"/>
                        <a:buFont typeface="Arial"/>
                        <a:buNone/>
                      </a:pPr>
                      <a:r>
                        <a:rPr b="1" lang="en" sz="900">
                          <a:solidFill>
                            <a:srgbClr val="FFFFFF"/>
                          </a:solidFill>
                          <a:latin typeface="Google Sans"/>
                          <a:ea typeface="Google Sans"/>
                          <a:cs typeface="Google Sans"/>
                          <a:sym typeface="Google Sans"/>
                        </a:rPr>
                        <a:t>Region </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n" sz="900">
                          <a:solidFill>
                            <a:srgbClr val="FFFFFF"/>
                          </a:solidFill>
                          <a:latin typeface="Google Sans"/>
                          <a:ea typeface="Google Sans"/>
                          <a:cs typeface="Google Sans"/>
                          <a:sym typeface="Google Sans"/>
                        </a:rPr>
                        <a:t>                    </a:t>
                      </a:r>
                      <a:r>
                        <a:rPr b="1" lang="en" sz="900">
                          <a:solidFill>
                            <a:srgbClr val="FFFFFF"/>
                          </a:solidFill>
                          <a:latin typeface="Google Sans"/>
                          <a:ea typeface="Google Sans"/>
                          <a:cs typeface="Google Sans"/>
                          <a:sym typeface="Google Sans"/>
                        </a:rPr>
                        <a:t>Opportunities</a:t>
                      </a:r>
                      <a:endParaRPr b="1" sz="900">
                        <a:solidFill>
                          <a:srgbClr val="FFFFFF"/>
                        </a:solidFill>
                        <a:latin typeface="Google Sans"/>
                        <a:ea typeface="Google Sans"/>
                        <a:cs typeface="Google Sans"/>
                        <a:sym typeface="Google Sans"/>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r>
              <a:tr h="812075">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NORTHAM</a:t>
                      </a:r>
                      <a:endParaRPr sz="700" u="none" cap="none" strike="noStrike">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Platform</a:t>
                      </a:r>
                      <a:r>
                        <a:rPr lang="en" sz="700">
                          <a:solidFill>
                            <a:srgbClr val="5F6368"/>
                          </a:solidFill>
                          <a:latin typeface="Google Sans Medium"/>
                          <a:ea typeface="Google Sans Medium"/>
                          <a:cs typeface="Google Sans Medium"/>
                          <a:sym typeface="Google Sans Medium"/>
                        </a:rPr>
                        <a:t>: Prioritize enhancements to AMP, Sandbox and underlying processes to improve marketer experience</a:t>
                      </a:r>
                      <a:endParaRPr sz="700">
                        <a:solidFill>
                          <a:srgbClr val="5F6368"/>
                        </a:solidFill>
                        <a:latin typeface="Google Sans Medium"/>
                        <a:ea typeface="Google Sans Medium"/>
                        <a:cs typeface="Google Sans Medium"/>
                        <a:sym typeface="Google Sans Medium"/>
                      </a:endParaRPr>
                    </a:p>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Efficient Search</a:t>
                      </a:r>
                      <a:r>
                        <a:rPr lang="en" sz="700">
                          <a:solidFill>
                            <a:srgbClr val="5F6368"/>
                          </a:solidFill>
                          <a:latin typeface="Google Sans Medium"/>
                          <a:ea typeface="Google Sans Medium"/>
                          <a:cs typeface="Google Sans Medium"/>
                          <a:sym typeface="Google Sans Medium"/>
                        </a:rPr>
                        <a:t>: Implement improved search capabilities within Attribution 3.0 and Activation to enable quick access to essential data.</a:t>
                      </a:r>
                      <a:endParaRPr sz="700">
                        <a:solidFill>
                          <a:srgbClr val="5F6368"/>
                        </a:solidFill>
                        <a:latin typeface="Google Sans Medium"/>
                        <a:ea typeface="Google Sans Medium"/>
                        <a:cs typeface="Google Sans Medium"/>
                        <a:sym typeface="Google Sans Medium"/>
                      </a:endParaRPr>
                    </a:p>
                    <a:p>
                      <a:pPr indent="0" lvl="0" marL="114300" rtl="0" algn="l">
                        <a:spcBef>
                          <a:spcPts val="0"/>
                        </a:spcBef>
                        <a:spcAft>
                          <a:spcPts val="0"/>
                        </a:spcAft>
                        <a:buNone/>
                      </a:pPr>
                      <a:r>
                        <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711825">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EMEA</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Data Integrity:</a:t>
                      </a:r>
                      <a:r>
                        <a:rPr lang="en" sz="700">
                          <a:solidFill>
                            <a:srgbClr val="5F6368"/>
                          </a:solidFill>
                          <a:latin typeface="Google Sans Medium"/>
                          <a:ea typeface="Google Sans Medium"/>
                          <a:cs typeface="Google Sans Medium"/>
                          <a:sym typeface="Google Sans Medium"/>
                        </a:rPr>
                        <a:t> Address user education to reduce perception on data discrepancies. Promote best practices on leveraging multiple data sources.</a:t>
                      </a:r>
                      <a:endParaRPr sz="1100">
                        <a:latin typeface="Google Sans"/>
                        <a:ea typeface="Google Sans"/>
                        <a:cs typeface="Google Sans"/>
                        <a:sym typeface="Google Sans"/>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3750">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APAC</a:t>
                      </a:r>
                      <a:endParaRPr sz="700">
                        <a:solidFill>
                          <a:srgbClr val="5F6368"/>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Process Reinforcement: </a:t>
                      </a:r>
                      <a:r>
                        <a:rPr lang="en" sz="700">
                          <a:solidFill>
                            <a:srgbClr val="5F6368"/>
                          </a:solidFill>
                          <a:latin typeface="Google Sans Medium"/>
                          <a:ea typeface="Google Sans Medium"/>
                          <a:cs typeface="Google Sans Medium"/>
                          <a:sym typeface="Google Sans Medium"/>
                        </a:rPr>
                        <a:t>Emphasize existing protocols and guidelines for database requests to optimize campaign targeting efficiency.</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33750">
                <a:tc>
                  <a:txBody>
                    <a:bodyPr/>
                    <a:lstStyle/>
                    <a:p>
                      <a:pPr indent="0" lvl="0" marL="0" rtl="0" algn="l">
                        <a:spcBef>
                          <a:spcPts val="0"/>
                        </a:spcBef>
                        <a:spcAft>
                          <a:spcPts val="0"/>
                        </a:spcAft>
                        <a:buNone/>
                      </a:pPr>
                      <a:r>
                        <a:rPr lang="en" sz="900">
                          <a:solidFill>
                            <a:srgbClr val="000000"/>
                          </a:solidFill>
                          <a:latin typeface="Google Sans"/>
                          <a:ea typeface="Google Sans"/>
                          <a:cs typeface="Google Sans"/>
                          <a:sym typeface="Google Sans"/>
                        </a:rPr>
                        <a:t>GLOBAL</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rtl="0" algn="l">
                        <a:spcBef>
                          <a:spcPts val="0"/>
                        </a:spcBef>
                        <a:spcAft>
                          <a:spcPts val="0"/>
                        </a:spcAft>
                        <a:buNone/>
                      </a:pPr>
                      <a:r>
                        <a:rPr b="1" lang="en" sz="700">
                          <a:solidFill>
                            <a:srgbClr val="5F6368"/>
                          </a:solidFill>
                          <a:latin typeface="Google Sans"/>
                          <a:ea typeface="Google Sans"/>
                          <a:cs typeface="Google Sans"/>
                          <a:sym typeface="Google Sans"/>
                        </a:rPr>
                        <a:t>Intake Optimization: </a:t>
                      </a:r>
                      <a:r>
                        <a:rPr lang="en" sz="700">
                          <a:solidFill>
                            <a:srgbClr val="5F6368"/>
                          </a:solidFill>
                          <a:latin typeface="Google Sans Medium"/>
                          <a:ea typeface="Google Sans Medium"/>
                          <a:cs typeface="Google Sans Medium"/>
                          <a:sym typeface="Google Sans Medium"/>
                        </a:rPr>
                        <a:t>Streamline intake document generation processes through AMP for increased efficiency.</a:t>
                      </a:r>
                      <a:endParaRPr sz="700">
                        <a:solidFill>
                          <a:srgbClr val="5F6368"/>
                        </a:solidFill>
                        <a:latin typeface="Google Sans Medium"/>
                        <a:ea typeface="Google Sans Medium"/>
                        <a:cs typeface="Google Sans Medium"/>
                        <a:sym typeface="Google Sans Medium"/>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p251"/>
          <p:cNvSpPr/>
          <p:nvPr/>
        </p:nvSpPr>
        <p:spPr>
          <a:xfrm>
            <a:off x="186650" y="1020200"/>
            <a:ext cx="2853000" cy="3538200"/>
          </a:xfrm>
          <a:prstGeom prst="roundRect">
            <a:avLst>
              <a:gd fmla="val 12652" name="adj"/>
            </a:avLst>
          </a:prstGeom>
          <a:solidFill>
            <a:srgbClr val="FFFFFF"/>
          </a:solidFill>
          <a:ln>
            <a:noFill/>
          </a:ln>
          <a:effectLst>
            <a:outerShdw blurRad="50800" rotWithShape="0" algn="ctr">
              <a:srgbClr val="000000">
                <a:alpha val="14900"/>
              </a:srgbClr>
            </a:outerShdw>
          </a:effectLst>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rgbClr val="FFFFFF"/>
              </a:solidFill>
              <a:latin typeface="Google Sans"/>
              <a:ea typeface="Google Sans"/>
              <a:cs typeface="Google Sans"/>
              <a:sym typeface="Google Sans"/>
            </a:endParaRPr>
          </a:p>
        </p:txBody>
      </p:sp>
      <p:sp>
        <p:nvSpPr>
          <p:cNvPr id="2505" name="Google Shape;2505;p251"/>
          <p:cNvSpPr/>
          <p:nvPr/>
        </p:nvSpPr>
        <p:spPr>
          <a:xfrm>
            <a:off x="32480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Google Sans"/>
                <a:ea typeface="Google Sans"/>
                <a:cs typeface="Google Sans"/>
                <a:sym typeface="Google Sans"/>
              </a:rPr>
              <a:t>Insight &amp; Impact</a:t>
            </a:r>
            <a:endParaRPr b="1" i="0" sz="1400" u="none" cap="none" strike="noStrike">
              <a:solidFill>
                <a:srgbClr val="FFFFFF"/>
              </a:solidFill>
              <a:latin typeface="Google Sans"/>
              <a:ea typeface="Google Sans"/>
              <a:cs typeface="Google Sans"/>
              <a:sym typeface="Google Sans"/>
            </a:endParaRPr>
          </a:p>
        </p:txBody>
      </p:sp>
      <p:graphicFrame>
        <p:nvGraphicFramePr>
          <p:cNvPr id="2506" name="Google Shape;2506;p251"/>
          <p:cNvGraphicFramePr/>
          <p:nvPr/>
        </p:nvGraphicFramePr>
        <p:xfrm>
          <a:off x="324800" y="1288108"/>
          <a:ext cx="3000000" cy="3000000"/>
        </p:xfrm>
        <a:graphic>
          <a:graphicData uri="http://schemas.openxmlformats.org/drawingml/2006/table">
            <a:tbl>
              <a:tblPr>
                <a:noFill/>
                <a:tableStyleId>{E621E615-8664-40BB-82A3-241909D540A3}</a:tableStyleId>
              </a:tblPr>
              <a:tblGrid>
                <a:gridCol w="2576700"/>
              </a:tblGrid>
              <a:tr h="2869800">
                <a:tc>
                  <a:txBody>
                    <a:bodyPr/>
                    <a:lstStyle/>
                    <a:p>
                      <a:pPr indent="0" lvl="0" marL="0" rtl="0" algn="l">
                        <a:spcBef>
                          <a:spcPts val="0"/>
                        </a:spcBef>
                        <a:spcAft>
                          <a:spcPts val="0"/>
                        </a:spcAft>
                        <a:buNone/>
                      </a:pPr>
                      <a:r>
                        <a:rPr b="1" lang="en" sz="1000">
                          <a:solidFill>
                            <a:srgbClr val="4285F4"/>
                          </a:solidFill>
                          <a:latin typeface="Google Sans"/>
                          <a:ea typeface="Google Sans"/>
                          <a:cs typeface="Google Sans"/>
                          <a:sym typeface="Google Sans"/>
                        </a:rPr>
                        <a:t>Valuable Service: </a:t>
                      </a:r>
                      <a:r>
                        <a:rPr lang="en" sz="1000">
                          <a:latin typeface="Google Sans"/>
                          <a:ea typeface="Google Sans"/>
                          <a:cs typeface="Google Sans"/>
                          <a:sym typeface="Google Sans"/>
                        </a:rPr>
                        <a:t>There were 1,200 tickets from 430 unique users in 2023.</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rgbClr val="4285F4"/>
                          </a:solidFill>
                          <a:latin typeface="Google Sans"/>
                          <a:ea typeface="Google Sans"/>
                          <a:cs typeface="Google Sans"/>
                          <a:sym typeface="Google Sans"/>
                        </a:rPr>
                        <a:t>Efficient Support:</a:t>
                      </a:r>
                      <a:r>
                        <a:rPr lang="en" sz="1000">
                          <a:latin typeface="Google Sans"/>
                          <a:ea typeface="Google Sans"/>
                          <a:cs typeface="Google Sans"/>
                          <a:sym typeface="Google Sans"/>
                        </a:rPr>
                        <a:t> Over 3,500 replies were sent to marketers, with 2,200 internal comments facilitating problem solving</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1"/>
                          </a:solidFill>
                          <a:latin typeface="Google Sans"/>
                          <a:ea typeface="Google Sans"/>
                          <a:cs typeface="Google Sans"/>
                          <a:sym typeface="Google Sans"/>
                        </a:rPr>
                        <a:t>Consolidation and Streamlining: </a:t>
                      </a:r>
                      <a:r>
                        <a:rPr lang="en" sz="1000">
                          <a:latin typeface="Google Sans"/>
                          <a:ea typeface="Google Sans"/>
                          <a:cs typeface="Google Sans"/>
                          <a:sym typeface="Google Sans"/>
                        </a:rPr>
                        <a:t>Moved intake forms (Sandbox, Easy Button, AMP, Knak, AskGCMBI) to Concierge.  Further consolidation will streamline processes and enhance marketer experience.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1"/>
                          </a:solidFill>
                          <a:latin typeface="Google Sans"/>
                          <a:ea typeface="Google Sans"/>
                          <a:cs typeface="Google Sans"/>
                          <a:sym typeface="Google Sans"/>
                        </a:rPr>
                        <a:t>Blind Spot Identification: </a:t>
                      </a:r>
                      <a:r>
                        <a:rPr lang="en" sz="1000">
                          <a:latin typeface="Google Sans"/>
                          <a:ea typeface="Google Sans"/>
                          <a:cs typeface="Google Sans"/>
                          <a:sym typeface="Google Sans"/>
                        </a:rPr>
                        <a:t>Concierge helps uncover organizational blind spots, leading to deeper collaboration between Global teams to address root causes</a:t>
                      </a:r>
                      <a:r>
                        <a:rPr i="1" lang="en" sz="1000">
                          <a:latin typeface="Google Sans"/>
                          <a:ea typeface="Google Sans"/>
                          <a:cs typeface="Google Sans"/>
                          <a:sym typeface="Google Sans"/>
                        </a:rPr>
                        <a:t>. </a:t>
                      </a:r>
                      <a:endParaRPr sz="1000">
                        <a:latin typeface="Google Sans"/>
                        <a:ea typeface="Google Sans"/>
                        <a:cs typeface="Google Sans"/>
                        <a:sym typeface="Google Sans"/>
                      </a:endParaRPr>
                    </a:p>
                  </a:txBody>
                  <a:tcPr marT="34300" marB="3430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5A5A5">
                          <a:alpha val="0"/>
                        </a:srgbClr>
                      </a:solidFill>
                      <a:prstDash val="dot"/>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507" name="Google Shape;2507;p251"/>
          <p:cNvSpPr/>
          <p:nvPr/>
        </p:nvSpPr>
        <p:spPr>
          <a:xfrm>
            <a:off x="3145500" y="1020200"/>
            <a:ext cx="2853000" cy="3538200"/>
          </a:xfrm>
          <a:prstGeom prst="roundRect">
            <a:avLst>
              <a:gd fmla="val 12652" name="adj"/>
            </a:avLst>
          </a:prstGeom>
          <a:solidFill>
            <a:srgbClr val="FFFFFF"/>
          </a:solidFill>
          <a:ln>
            <a:noFill/>
          </a:ln>
          <a:effectLst>
            <a:outerShdw blurRad="50800" rotWithShape="0" algn="ctr">
              <a:srgbClr val="000000">
                <a:alpha val="14900"/>
              </a:srgbClr>
            </a:outerShdw>
          </a:effectLst>
        </p:spPr>
        <p:txBody>
          <a:bodyPr anchorCtr="0" anchor="t" bIns="146300" lIns="182875" spcFirstLastPara="1" rIns="182875" wrap="square" tIns="146300">
            <a:noAutofit/>
          </a:bodyPr>
          <a:lstStyle/>
          <a:p>
            <a:pPr indent="0" lvl="0" marL="0" rtl="0" algn="l">
              <a:lnSpc>
                <a:spcPct val="115000"/>
              </a:lnSpc>
              <a:spcBef>
                <a:spcPts val="0"/>
              </a:spcBef>
              <a:spcAft>
                <a:spcPts val="0"/>
              </a:spcAft>
              <a:buNone/>
            </a:pPr>
            <a:r>
              <a:rPr b="1" lang="en" sz="1000">
                <a:solidFill>
                  <a:schemeClr val="accent4"/>
                </a:solidFill>
                <a:latin typeface="Google Sans"/>
                <a:ea typeface="Google Sans"/>
                <a:cs typeface="Google Sans"/>
                <a:sym typeface="Google Sans"/>
              </a:rPr>
              <a:t>Regional Leader Support: </a:t>
            </a:r>
            <a:r>
              <a:rPr lang="en" sz="1000">
                <a:latin typeface="Google Sans"/>
                <a:ea typeface="Google Sans"/>
                <a:cs typeface="Google Sans"/>
                <a:sym typeface="Google Sans"/>
              </a:rPr>
              <a:t>EMEA represents 44% of ticket volume, while other regions contribute under 14%. Increased regional leader support is crucial to drive Concierge adoption.</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4"/>
                </a:solidFill>
                <a:latin typeface="Google Sans"/>
                <a:ea typeface="Google Sans"/>
                <a:cs typeface="Google Sans"/>
                <a:sym typeface="Google Sans"/>
              </a:rPr>
              <a:t>Customer Reference and Global Campaigns:</a:t>
            </a:r>
            <a:r>
              <a:rPr lang="en" sz="1000">
                <a:solidFill>
                  <a:schemeClr val="accent4"/>
                </a:solidFill>
                <a:latin typeface="Google Sans"/>
                <a:ea typeface="Google Sans"/>
                <a:cs typeface="Google Sans"/>
                <a:sym typeface="Google Sans"/>
              </a:rPr>
              <a:t> </a:t>
            </a:r>
            <a:r>
              <a:rPr lang="en" sz="1000">
                <a:latin typeface="Google Sans"/>
                <a:ea typeface="Google Sans"/>
                <a:cs typeface="Google Sans"/>
                <a:sym typeface="Google Sans"/>
              </a:rPr>
              <a:t>Further enablement within these teams will enhance support efficiency and increase marketer satisfaction.</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4"/>
                </a:solidFill>
                <a:latin typeface="Google Sans"/>
                <a:ea typeface="Google Sans"/>
                <a:cs typeface="Google Sans"/>
                <a:sym typeface="Google Sans"/>
              </a:rPr>
              <a:t>Supporting Next 25’: </a:t>
            </a:r>
            <a:r>
              <a:rPr lang="en" sz="1000">
                <a:latin typeface="Google Sans"/>
                <a:ea typeface="Google Sans"/>
                <a:cs typeface="Google Sans"/>
                <a:sym typeface="Google Sans"/>
              </a:rPr>
              <a:t>Expand Concierge thought leadership in support and processes to optimize current support experience.</a:t>
            </a:r>
            <a:endParaRPr sz="1000">
              <a:latin typeface="Google Sans"/>
              <a:ea typeface="Google Sans"/>
              <a:cs typeface="Google Sans"/>
              <a:sym typeface="Google Sans"/>
            </a:endParaRPr>
          </a:p>
        </p:txBody>
      </p:sp>
      <p:sp>
        <p:nvSpPr>
          <p:cNvPr id="2508" name="Google Shape;2508;p251"/>
          <p:cNvSpPr/>
          <p:nvPr/>
        </p:nvSpPr>
        <p:spPr>
          <a:xfrm>
            <a:off x="328365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Google Sans"/>
                <a:ea typeface="Google Sans"/>
                <a:cs typeface="Google Sans"/>
                <a:sym typeface="Google Sans"/>
              </a:rPr>
              <a:t>Growth Opportunities</a:t>
            </a:r>
            <a:endParaRPr b="1" i="0" sz="1400" u="none" cap="none" strike="noStrike">
              <a:solidFill>
                <a:srgbClr val="FFFFFF"/>
              </a:solidFill>
              <a:latin typeface="Google Sans"/>
              <a:ea typeface="Google Sans"/>
              <a:cs typeface="Google Sans"/>
              <a:sym typeface="Google Sans"/>
            </a:endParaRPr>
          </a:p>
        </p:txBody>
      </p:sp>
      <p:sp>
        <p:nvSpPr>
          <p:cNvPr id="2509" name="Google Shape;2509;p251"/>
          <p:cNvSpPr/>
          <p:nvPr/>
        </p:nvSpPr>
        <p:spPr>
          <a:xfrm>
            <a:off x="6104350" y="1020200"/>
            <a:ext cx="2853000" cy="3538200"/>
          </a:xfrm>
          <a:prstGeom prst="roundRect">
            <a:avLst>
              <a:gd fmla="val 12652" name="adj"/>
            </a:avLst>
          </a:prstGeom>
          <a:solidFill>
            <a:srgbClr val="FFFFFF"/>
          </a:solidFill>
          <a:ln>
            <a:noFill/>
          </a:ln>
          <a:effectLst>
            <a:outerShdw blurRad="50800" rotWithShape="0" algn="ctr">
              <a:srgbClr val="000000">
                <a:alpha val="14900"/>
              </a:srgbClr>
            </a:outerShdw>
          </a:effectLst>
        </p:spPr>
        <p:txBody>
          <a:bodyPr anchorCtr="0" anchor="t" bIns="146300" lIns="182875" spcFirstLastPara="1" rIns="182875" wrap="square" tIns="146300">
            <a:noAutofit/>
          </a:bodyPr>
          <a:lstStyle/>
          <a:p>
            <a:pPr indent="0" lvl="0" marL="0" rtl="0" algn="l">
              <a:lnSpc>
                <a:spcPct val="115000"/>
              </a:lnSpc>
              <a:spcBef>
                <a:spcPts val="0"/>
              </a:spcBef>
              <a:spcAft>
                <a:spcPts val="0"/>
              </a:spcAft>
              <a:buNone/>
            </a:pPr>
            <a:r>
              <a:rPr b="1" lang="en" sz="1000">
                <a:solidFill>
                  <a:schemeClr val="accent2"/>
                </a:solidFill>
                <a:latin typeface="Google Sans"/>
                <a:ea typeface="Google Sans"/>
                <a:cs typeface="Google Sans"/>
                <a:sym typeface="Google Sans"/>
              </a:rPr>
              <a:t>Process Complexity:</a:t>
            </a:r>
            <a:r>
              <a:rPr b="1" lang="en" sz="1000">
                <a:latin typeface="Google Sans"/>
                <a:ea typeface="Google Sans"/>
                <a:cs typeface="Google Sans"/>
                <a:sym typeface="Google Sans"/>
              </a:rPr>
              <a:t> </a:t>
            </a:r>
            <a:r>
              <a:rPr lang="en" sz="1000">
                <a:latin typeface="Google Sans"/>
                <a:ea typeface="Google Sans"/>
                <a:cs typeface="Google Sans"/>
                <a:sym typeface="Google Sans"/>
              </a:rPr>
              <a:t>60% of tickets required SME involvement. Equipping Concierge with knowledge on key topics in 2024 will expedite resolutions.</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solidFill>
                <a:schemeClr val="accent2"/>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2"/>
                </a:solidFill>
                <a:latin typeface="Google Sans"/>
                <a:ea typeface="Google Sans"/>
                <a:cs typeface="Google Sans"/>
                <a:sym typeface="Google Sans"/>
              </a:rPr>
              <a:t>Knowledge Base Gaps:</a:t>
            </a:r>
            <a:r>
              <a:rPr b="1" lang="en" sz="1000">
                <a:latin typeface="Google Sans"/>
                <a:ea typeface="Google Sans"/>
                <a:cs typeface="Google Sans"/>
                <a:sym typeface="Google Sans"/>
              </a:rPr>
              <a:t> </a:t>
            </a:r>
            <a:r>
              <a:rPr lang="en" sz="1000">
                <a:latin typeface="Google Sans"/>
                <a:ea typeface="Google Sans"/>
                <a:cs typeface="Google Sans"/>
                <a:sym typeface="Google Sans"/>
              </a:rPr>
              <a:t>41% of ticket resolutions could be found in existing documentation. AI-powered Playbook search will address this need.</a:t>
            </a:r>
            <a:endParaRPr sz="1000">
              <a:latin typeface="Google Sans"/>
              <a:ea typeface="Google Sans"/>
              <a:cs typeface="Google Sans"/>
              <a:sym typeface="Google Sans"/>
            </a:endParaRPr>
          </a:p>
          <a:p>
            <a:pPr indent="137160" lvl="0" marL="274320" rtl="0" algn="l">
              <a:lnSpc>
                <a:spcPct val="115000"/>
              </a:lnSpc>
              <a:spcBef>
                <a:spcPts val="0"/>
              </a:spcBef>
              <a:spcAft>
                <a:spcPts val="0"/>
              </a:spcAft>
              <a:buNone/>
            </a:pPr>
            <a:r>
              <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b="1" lang="en" sz="1000">
                <a:solidFill>
                  <a:schemeClr val="accent2"/>
                </a:solidFill>
                <a:latin typeface="Google Sans"/>
                <a:ea typeface="Google Sans"/>
                <a:cs typeface="Google Sans"/>
                <a:sym typeface="Google Sans"/>
              </a:rPr>
              <a:t>External Team Collaboration: </a:t>
            </a:r>
            <a:r>
              <a:rPr lang="en" sz="1000">
                <a:latin typeface="Google Sans"/>
                <a:ea typeface="Google Sans"/>
                <a:cs typeface="Google Sans"/>
                <a:sym typeface="Google Sans"/>
              </a:rPr>
              <a:t>We’ve work with at least 17 teams, each uses different intake channels. This highlights the need for process consolidation and stronger partnerships to enhance problem-solving efficiency. </a:t>
            </a:r>
            <a:endParaRPr sz="1000"/>
          </a:p>
        </p:txBody>
      </p:sp>
      <p:sp>
        <p:nvSpPr>
          <p:cNvPr id="2510" name="Google Shape;2510;p251"/>
          <p:cNvSpPr/>
          <p:nvPr/>
        </p:nvSpPr>
        <p:spPr>
          <a:xfrm>
            <a:off x="624250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Google Sans"/>
                <a:ea typeface="Google Sans"/>
                <a:cs typeface="Google Sans"/>
                <a:sym typeface="Google Sans"/>
              </a:rPr>
              <a:t>Current Challenges</a:t>
            </a:r>
            <a:endParaRPr b="1" i="0" sz="1400" u="none" cap="none" strike="noStrike">
              <a:solidFill>
                <a:srgbClr val="FFFFFF"/>
              </a:solidFill>
              <a:latin typeface="Google Sans"/>
              <a:ea typeface="Google Sans"/>
              <a:cs typeface="Google Sans"/>
              <a:sym typeface="Google Sans"/>
            </a:endParaRPr>
          </a:p>
        </p:txBody>
      </p:sp>
      <p:sp>
        <p:nvSpPr>
          <p:cNvPr id="2511" name="Google Shape;2511;p251"/>
          <p:cNvSpPr txBox="1"/>
          <p:nvPr>
            <p:ph type="title"/>
          </p:nvPr>
        </p:nvSpPr>
        <p:spPr>
          <a:xfrm>
            <a:off x="415300" y="310075"/>
            <a:ext cx="5459100" cy="2616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latin typeface="Google Sans"/>
                <a:ea typeface="Google Sans"/>
                <a:cs typeface="Google Sans"/>
                <a:sym typeface="Google Sans"/>
              </a:rPr>
              <a:t>2023 Concierge Learnings</a:t>
            </a:r>
            <a:endParaRPr>
              <a:latin typeface="Google Sans"/>
              <a:ea typeface="Google Sans"/>
              <a:cs typeface="Google Sans"/>
              <a:sym typeface="Google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15" name="Shape 2515"/>
        <p:cNvGrpSpPr/>
        <p:nvPr/>
      </p:nvGrpSpPr>
      <p:grpSpPr>
        <a:xfrm>
          <a:off x="0" y="0"/>
          <a:ext cx="0" cy="0"/>
          <a:chOff x="0" y="0"/>
          <a:chExt cx="0" cy="0"/>
        </a:xfrm>
      </p:grpSpPr>
      <p:sp>
        <p:nvSpPr>
          <p:cNvPr id="2516" name="Google Shape;2516;p25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517" name="Google Shape;2517;p252"/>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518" name="Google Shape;2518;p25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lnSpc>
                <a:spcPct val="100000"/>
              </a:lnSpc>
              <a:spcBef>
                <a:spcPts val="0"/>
              </a:spcBef>
              <a:spcAft>
                <a:spcPts val="0"/>
              </a:spcAft>
              <a:buNone/>
            </a:pPr>
            <a:r>
              <a:rPr b="1" lang="en" sz="1600">
                <a:solidFill>
                  <a:srgbClr val="000000"/>
                </a:solidFill>
              </a:rPr>
              <a:t>Pillar 5 Improve Efficiency- </a:t>
            </a:r>
            <a:r>
              <a:rPr b="1" lang="en" sz="1600">
                <a:solidFill>
                  <a:srgbClr val="000000"/>
                </a:solidFill>
              </a:rPr>
              <a:t>Concierge Regional Focus</a:t>
            </a:r>
            <a:endParaRPr b="1" sz="1600">
              <a:solidFill>
                <a:srgbClr val="000000"/>
              </a:solidFill>
              <a:latin typeface="Arial"/>
              <a:ea typeface="Arial"/>
              <a:cs typeface="Arial"/>
              <a:sym typeface="Arial"/>
            </a:endParaRPr>
          </a:p>
          <a:p>
            <a:pPr indent="0" lvl="0" marL="0" rtl="0" algn="l">
              <a:spcBef>
                <a:spcPts val="0"/>
              </a:spcBef>
              <a:spcAft>
                <a:spcPts val="0"/>
              </a:spcAft>
              <a:buNone/>
            </a:pPr>
            <a:r>
              <a:t/>
            </a:r>
            <a:endParaRPr b="1" sz="1600"/>
          </a:p>
        </p:txBody>
      </p:sp>
      <p:sp>
        <p:nvSpPr>
          <p:cNvPr id="2519" name="Google Shape;2519;p252"/>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520" name="Google Shape;2520;p252"/>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2521" name="Google Shape;2521;p252"/>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EEEEE"/>
                </a:solidFill>
                <a:latin typeface="Google Sans"/>
                <a:ea typeface="Google Sans"/>
                <a:cs typeface="Google Sans"/>
                <a:sym typeface="Google Sans"/>
              </a:rPr>
              <a:t>Issues </a:t>
            </a:r>
            <a:r>
              <a:rPr lang="en" sz="1000">
                <a:solidFill>
                  <a:srgbClr val="EEEEEE"/>
                </a:solidFill>
                <a:latin typeface="Google Sans"/>
                <a:ea typeface="Google Sans"/>
                <a:cs typeface="Google Sans"/>
                <a:sym typeface="Google Sans"/>
              </a:rPr>
              <a:t>-What trends do regions care about?</a:t>
            </a:r>
            <a:endParaRPr b="1" sz="1000">
              <a:solidFill>
                <a:srgbClr val="EEEEEE"/>
              </a:solidFill>
              <a:latin typeface="Google Sans"/>
              <a:ea typeface="Google Sans"/>
              <a:cs typeface="Google Sans"/>
              <a:sym typeface="Google Sans"/>
            </a:endParaRPr>
          </a:p>
        </p:txBody>
      </p:sp>
      <p:sp>
        <p:nvSpPr>
          <p:cNvPr id="2522" name="Google Shape;2522;p252"/>
          <p:cNvSpPr/>
          <p:nvPr/>
        </p:nvSpPr>
        <p:spPr>
          <a:xfrm>
            <a:off x="409100" y="1541000"/>
            <a:ext cx="8498400" cy="8283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GLOBAL</a:t>
            </a:r>
            <a:endParaRPr b="1" sz="900">
              <a:latin typeface="Google Sans"/>
              <a:ea typeface="Google Sans"/>
              <a:cs typeface="Google Sans"/>
              <a:sym typeface="Google Sans"/>
            </a:endParaRPr>
          </a:p>
          <a:p>
            <a:pPr indent="0" lvl="0" marL="0" rtl="0" algn="ctr">
              <a:spcBef>
                <a:spcPts val="0"/>
              </a:spcBef>
              <a:spcAft>
                <a:spcPts val="0"/>
              </a:spcAft>
              <a:buNone/>
            </a:pPr>
            <a:r>
              <a:rPr b="1" lang="en" sz="900">
                <a:latin typeface="Google Sans"/>
                <a:ea typeface="Google Sans"/>
                <a:cs typeface="Google Sans"/>
                <a:sym typeface="Google Sans"/>
              </a:rPr>
              <a:t>Intake Optimization: </a:t>
            </a:r>
            <a:r>
              <a:rPr lang="en" sz="900">
                <a:latin typeface="Google Sans"/>
                <a:ea typeface="Google Sans"/>
                <a:cs typeface="Google Sans"/>
                <a:sym typeface="Google Sans"/>
              </a:rPr>
              <a:t>Streamline intake document generation processes through AMP for increased efficiency.</a:t>
            </a:r>
            <a:endParaRPr b="1" sz="900">
              <a:latin typeface="Google Sans"/>
              <a:ea typeface="Google Sans"/>
              <a:cs typeface="Google Sans"/>
              <a:sym typeface="Google Sans"/>
            </a:endParaRPr>
          </a:p>
        </p:txBody>
      </p:sp>
      <p:sp>
        <p:nvSpPr>
          <p:cNvPr id="2523" name="Google Shape;2523;p252"/>
          <p:cNvSpPr/>
          <p:nvPr/>
        </p:nvSpPr>
        <p:spPr>
          <a:xfrm>
            <a:off x="409100"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NORTHAM</a:t>
            </a:r>
            <a:endParaRPr b="1" sz="900">
              <a:latin typeface="Google Sans"/>
              <a:ea typeface="Google Sans"/>
              <a:cs typeface="Google Sans"/>
              <a:sym typeface="Google Sans"/>
            </a:endParaRPr>
          </a:p>
          <a:p>
            <a:pPr indent="0" lvl="0" marL="0" rtl="0" algn="ctr">
              <a:spcBef>
                <a:spcPts val="0"/>
              </a:spcBef>
              <a:spcAft>
                <a:spcPts val="0"/>
              </a:spcAft>
              <a:buNone/>
            </a:pPr>
            <a:r>
              <a:t/>
            </a:r>
            <a:endParaRPr b="1"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Platform Stability: </a:t>
            </a:r>
            <a:r>
              <a:rPr lang="en" sz="900">
                <a:latin typeface="Google Sans"/>
                <a:ea typeface="Google Sans"/>
                <a:cs typeface="Google Sans"/>
                <a:sym typeface="Google Sans"/>
              </a:rPr>
              <a:t>Prioritize enhancements to AMP</a:t>
            </a:r>
            <a:r>
              <a:rPr lang="en" sz="900">
                <a:latin typeface="Google Sans"/>
                <a:ea typeface="Google Sans"/>
                <a:cs typeface="Google Sans"/>
                <a:sym typeface="Google Sans"/>
              </a:rPr>
              <a:t> and Sandbox to guarantee a dependable user experience.</a:t>
            </a:r>
            <a:endParaRPr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Efficient Search:</a:t>
            </a:r>
            <a:r>
              <a:rPr lang="en" sz="900">
                <a:latin typeface="Google Sans"/>
                <a:ea typeface="Google Sans"/>
                <a:cs typeface="Google Sans"/>
                <a:sym typeface="Google Sans"/>
              </a:rPr>
              <a:t> Implement improved search capabilities within Attribution 3.0 and Activation to enable quick access to essential data.</a:t>
            </a:r>
            <a:endParaRPr b="1" sz="900">
              <a:latin typeface="Google Sans"/>
              <a:ea typeface="Google Sans"/>
              <a:cs typeface="Google Sans"/>
              <a:sym typeface="Google Sans"/>
            </a:endParaRPr>
          </a:p>
        </p:txBody>
      </p:sp>
      <p:sp>
        <p:nvSpPr>
          <p:cNvPr id="2524" name="Google Shape;2524;p252"/>
          <p:cNvSpPr/>
          <p:nvPr/>
        </p:nvSpPr>
        <p:spPr>
          <a:xfrm>
            <a:off x="3290368"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EMEA</a:t>
            </a:r>
            <a:endParaRPr b="1" sz="900">
              <a:latin typeface="Google Sans"/>
              <a:ea typeface="Google Sans"/>
              <a:cs typeface="Google Sans"/>
              <a:sym typeface="Google Sans"/>
            </a:endParaRPr>
          </a:p>
          <a:p>
            <a:pPr indent="0" lvl="0" marL="457200" rtl="0" algn="ctr">
              <a:spcBef>
                <a:spcPts val="0"/>
              </a:spcBef>
              <a:spcAft>
                <a:spcPts val="0"/>
              </a:spcAft>
              <a:buNone/>
            </a:pPr>
            <a:r>
              <a:t/>
            </a:r>
            <a:endParaRPr b="1"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Data Integrity: </a:t>
            </a:r>
            <a:r>
              <a:rPr lang="en" sz="900">
                <a:latin typeface="Google Sans"/>
                <a:ea typeface="Google Sans"/>
                <a:cs typeface="Google Sans"/>
                <a:sym typeface="Google Sans"/>
              </a:rPr>
              <a:t>Address user education to reduce perception on data discrepancies. Promote best practices on leveraging multiple data sources.</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p:txBody>
      </p:sp>
      <p:sp>
        <p:nvSpPr>
          <p:cNvPr id="2525" name="Google Shape;2525;p252"/>
          <p:cNvSpPr/>
          <p:nvPr/>
        </p:nvSpPr>
        <p:spPr>
          <a:xfrm>
            <a:off x="6171635"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APAC</a:t>
            </a:r>
            <a:endParaRPr b="1" sz="900">
              <a:latin typeface="Google Sans"/>
              <a:ea typeface="Google Sans"/>
              <a:cs typeface="Google Sans"/>
              <a:sym typeface="Google Sans"/>
            </a:endParaRPr>
          </a:p>
          <a:p>
            <a:pPr indent="0" lvl="0" marL="0" rtl="0" algn="ctr">
              <a:spcBef>
                <a:spcPts val="0"/>
              </a:spcBef>
              <a:spcAft>
                <a:spcPts val="0"/>
              </a:spcAft>
              <a:buNone/>
            </a:pPr>
            <a:r>
              <a:t/>
            </a:r>
            <a:endParaRPr b="1" sz="900">
              <a:latin typeface="Google Sans"/>
              <a:ea typeface="Google Sans"/>
              <a:cs typeface="Google Sans"/>
              <a:sym typeface="Google Sans"/>
            </a:endParaRPr>
          </a:p>
          <a:p>
            <a:pPr indent="-285750" lvl="0" marL="457200" rtl="0" algn="l">
              <a:spcBef>
                <a:spcPts val="0"/>
              </a:spcBef>
              <a:spcAft>
                <a:spcPts val="0"/>
              </a:spcAft>
              <a:buSzPts val="900"/>
              <a:buChar char="●"/>
            </a:pPr>
            <a:r>
              <a:rPr b="1" lang="en" sz="900">
                <a:latin typeface="Google Sans"/>
                <a:ea typeface="Google Sans"/>
                <a:cs typeface="Google Sans"/>
                <a:sym typeface="Google Sans"/>
              </a:rPr>
              <a:t>Process Reinforcement:</a:t>
            </a:r>
            <a:r>
              <a:rPr lang="en" sz="900">
                <a:latin typeface="Google Sans"/>
                <a:ea typeface="Google Sans"/>
                <a:cs typeface="Google Sans"/>
                <a:sym typeface="Google Sans"/>
              </a:rPr>
              <a:t> Emphasize existing protocols and guidelines for database requests to optimize campaign targeting efficiency.</a:t>
            </a:r>
            <a:endParaRPr sz="900">
              <a:latin typeface="Google Sans"/>
              <a:ea typeface="Google Sans"/>
              <a:cs typeface="Google Sans"/>
              <a:sym typeface="Google Sans"/>
            </a:endParaRPr>
          </a:p>
          <a:p>
            <a:pPr indent="0" lvl="0" marL="0" rtl="0" algn="l">
              <a:spcBef>
                <a:spcPts val="0"/>
              </a:spcBef>
              <a:spcAft>
                <a:spcPts val="0"/>
              </a:spcAft>
              <a:buNone/>
            </a:pPr>
            <a:r>
              <a:t/>
            </a:r>
            <a:endParaRPr sz="900">
              <a:latin typeface="Google Sans"/>
              <a:ea typeface="Google Sans"/>
              <a:cs typeface="Google Sans"/>
              <a:sym typeface="Google Sans"/>
            </a:endParaRPr>
          </a:p>
          <a:p>
            <a:pPr indent="0" lvl="0" marL="457200" rtl="0" algn="l">
              <a:spcBef>
                <a:spcPts val="0"/>
              </a:spcBef>
              <a:spcAft>
                <a:spcPts val="0"/>
              </a:spcAft>
              <a:buNone/>
            </a:pPr>
            <a:r>
              <a:t/>
            </a:r>
            <a:endParaRPr sz="900">
              <a:latin typeface="Google Sans"/>
              <a:ea typeface="Google Sans"/>
              <a:cs typeface="Google Sans"/>
              <a:sym typeface="Google Sans"/>
            </a:endParaRPr>
          </a:p>
          <a:p>
            <a:pPr indent="0" lvl="0" marL="457200" rtl="0" algn="l">
              <a:spcBef>
                <a:spcPts val="0"/>
              </a:spcBef>
              <a:spcAft>
                <a:spcPts val="0"/>
              </a:spcAft>
              <a:buNone/>
            </a:pPr>
            <a:r>
              <a:t/>
            </a:r>
            <a:endParaRPr b="1" sz="900">
              <a:latin typeface="Google Sans"/>
              <a:ea typeface="Google Sans"/>
              <a:cs typeface="Google Sans"/>
              <a:sym typeface="Google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253"/>
          <p:cNvSpPr/>
          <p:nvPr/>
        </p:nvSpPr>
        <p:spPr>
          <a:xfrm>
            <a:off x="621575" y="810350"/>
            <a:ext cx="8065500" cy="414300"/>
          </a:xfrm>
          <a:prstGeom prst="roundRect">
            <a:avLst>
              <a:gd fmla="val 16667" name="adj"/>
            </a:avLst>
          </a:prstGeom>
          <a:solidFill>
            <a:srgbClr val="A14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rgbClr val="EEEEEE"/>
              </a:solidFill>
              <a:latin typeface="Google Sans"/>
              <a:ea typeface="Google Sans"/>
              <a:cs typeface="Google Sans"/>
              <a:sym typeface="Google Sans"/>
            </a:endParaRPr>
          </a:p>
        </p:txBody>
      </p:sp>
      <p:sp>
        <p:nvSpPr>
          <p:cNvPr id="2531" name="Google Shape;2531;p253"/>
          <p:cNvSpPr txBox="1"/>
          <p:nvPr/>
        </p:nvSpPr>
        <p:spPr>
          <a:xfrm>
            <a:off x="0" y="249750"/>
            <a:ext cx="8853900" cy="11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20">
              <a:latin typeface="Google Sans"/>
              <a:ea typeface="Google Sans"/>
              <a:cs typeface="Google Sans"/>
              <a:sym typeface="Google Sans"/>
            </a:endParaRPr>
          </a:p>
          <a:p>
            <a:pPr indent="0" lvl="0" marL="0" rtl="0" algn="l">
              <a:spcBef>
                <a:spcPts val="1000"/>
              </a:spcBef>
              <a:spcAft>
                <a:spcPts val="0"/>
              </a:spcAft>
              <a:buNone/>
            </a:pPr>
            <a:r>
              <a:t/>
            </a:r>
            <a:endParaRPr b="1" sz="1200">
              <a:latin typeface="Google Sans"/>
              <a:ea typeface="Google Sans"/>
              <a:cs typeface="Google Sans"/>
              <a:sym typeface="Google Sans"/>
            </a:endParaRPr>
          </a:p>
          <a:p>
            <a:pPr indent="0" lvl="0" marL="1371600" rtl="0" algn="l">
              <a:spcBef>
                <a:spcPts val="1000"/>
              </a:spcBef>
              <a:spcAft>
                <a:spcPts val="0"/>
              </a:spcAft>
              <a:buNone/>
            </a:pPr>
            <a:r>
              <a:rPr b="1" lang="en" sz="1200">
                <a:solidFill>
                  <a:srgbClr val="FFFFFF"/>
                </a:solidFill>
                <a:latin typeface="Google Sans"/>
                <a:ea typeface="Google Sans"/>
                <a:cs typeface="Google Sans"/>
                <a:sym typeface="Google Sans"/>
              </a:rPr>
              <a:t>2024 Y/Y Efficiency Target by Region (Direct Named, GCP + GWS, Traditional + AI)</a:t>
            </a:r>
            <a:endParaRPr b="1" sz="1200">
              <a:solidFill>
                <a:srgbClr val="FFFFFF"/>
              </a:solidFill>
              <a:latin typeface="Google Sans"/>
              <a:ea typeface="Google Sans"/>
              <a:cs typeface="Google Sans"/>
              <a:sym typeface="Google Sans"/>
            </a:endParaRPr>
          </a:p>
          <a:p>
            <a:pPr indent="0" lvl="0" marL="0" rtl="0" algn="l">
              <a:spcBef>
                <a:spcPts val="1000"/>
              </a:spcBef>
              <a:spcAft>
                <a:spcPts val="0"/>
              </a:spcAft>
              <a:buNone/>
            </a:pPr>
            <a:r>
              <a:t/>
            </a:r>
            <a:endParaRPr b="1" sz="1200">
              <a:latin typeface="Google Sans"/>
              <a:ea typeface="Google Sans"/>
              <a:cs typeface="Google Sans"/>
              <a:sym typeface="Google Sans"/>
            </a:endParaRPr>
          </a:p>
          <a:p>
            <a:pPr indent="0" lvl="0" marL="0" rtl="0" algn="l">
              <a:spcBef>
                <a:spcPts val="1000"/>
              </a:spcBef>
              <a:spcAft>
                <a:spcPts val="0"/>
              </a:spcAft>
              <a:buNone/>
            </a:pPr>
            <a:r>
              <a:t/>
            </a:r>
            <a:endParaRPr b="1" sz="1200">
              <a:latin typeface="Google Sans"/>
              <a:ea typeface="Google Sans"/>
              <a:cs typeface="Google Sans"/>
              <a:sym typeface="Google Sans"/>
            </a:endParaRPr>
          </a:p>
          <a:p>
            <a:pPr indent="0" lvl="0" marL="0" rtl="0" algn="l">
              <a:spcBef>
                <a:spcPts val="1000"/>
              </a:spcBef>
              <a:spcAft>
                <a:spcPts val="0"/>
              </a:spcAft>
              <a:buNone/>
            </a:pPr>
            <a:r>
              <a:t/>
            </a:r>
            <a:endParaRPr sz="1200">
              <a:latin typeface="Google Sans"/>
              <a:ea typeface="Google Sans"/>
              <a:cs typeface="Google Sans"/>
              <a:sym typeface="Google Sans"/>
            </a:endParaRPr>
          </a:p>
          <a:p>
            <a:pPr indent="0" lvl="0" marL="0" rtl="0" algn="l">
              <a:spcBef>
                <a:spcPts val="1000"/>
              </a:spcBef>
              <a:spcAft>
                <a:spcPts val="0"/>
              </a:spcAft>
              <a:buNone/>
            </a:pPr>
            <a:r>
              <a:t/>
            </a:r>
            <a:endParaRPr sz="1200">
              <a:latin typeface="Google Sans"/>
              <a:ea typeface="Google Sans"/>
              <a:cs typeface="Google Sans"/>
              <a:sym typeface="Google Sans"/>
            </a:endParaRPr>
          </a:p>
          <a:p>
            <a:pPr indent="0" lvl="0" marL="0" rtl="0" algn="l">
              <a:spcBef>
                <a:spcPts val="1000"/>
              </a:spcBef>
              <a:spcAft>
                <a:spcPts val="0"/>
              </a:spcAft>
              <a:buNone/>
            </a:pPr>
            <a:br>
              <a:rPr lang="en" sz="1200">
                <a:latin typeface="Google Sans"/>
                <a:ea typeface="Google Sans"/>
                <a:cs typeface="Google Sans"/>
                <a:sym typeface="Google Sans"/>
              </a:rPr>
            </a:br>
            <a:endParaRPr sz="1200">
              <a:latin typeface="Google Sans"/>
              <a:ea typeface="Google Sans"/>
              <a:cs typeface="Google Sans"/>
              <a:sym typeface="Google Sans"/>
            </a:endParaRPr>
          </a:p>
          <a:p>
            <a:pPr indent="-304800" lvl="1" marL="1371600" rtl="0" algn="l">
              <a:spcBef>
                <a:spcPts val="1000"/>
              </a:spcBef>
              <a:spcAft>
                <a:spcPts val="0"/>
              </a:spcAft>
              <a:buSzPts val="1200"/>
              <a:buFont typeface="Google Sans"/>
              <a:buChar char="○"/>
            </a:pPr>
            <a:r>
              <a:rPr lang="en" sz="1200">
                <a:latin typeface="Google Sans"/>
                <a:ea typeface="Google Sans"/>
                <a:cs typeface="Google Sans"/>
                <a:sym typeface="Google Sans"/>
              </a:rPr>
              <a:t>AI investments (~$103m) from the bottom-up Plan in a Trix </a:t>
            </a:r>
            <a:r>
              <a:rPr lang="en" sz="1200" u="sng">
                <a:solidFill>
                  <a:schemeClr val="hlink"/>
                </a:solidFill>
                <a:latin typeface="Google Sans"/>
                <a:ea typeface="Google Sans"/>
                <a:cs typeface="Google Sans"/>
                <a:sym typeface="Google Sans"/>
                <a:hlinkClick r:id="rId3"/>
              </a:rPr>
              <a:t>submission</a:t>
            </a:r>
            <a:r>
              <a:rPr lang="en" sz="1200">
                <a:latin typeface="Google Sans"/>
                <a:ea typeface="Google Sans"/>
                <a:cs typeface="Google Sans"/>
                <a:sym typeface="Google Sans"/>
              </a:rPr>
              <a:t> almost tripled the $36m assumed in the Source Demand Named Direct target setting model, mostly driven by the Regional, Enterprise Demand and Events team.</a:t>
            </a:r>
            <a:endParaRPr sz="1200">
              <a:latin typeface="Google Sans"/>
              <a:ea typeface="Google Sans"/>
              <a:cs typeface="Google Sans"/>
              <a:sym typeface="Google Sans"/>
            </a:endParaRPr>
          </a:p>
          <a:p>
            <a:pPr indent="-304800" lvl="2" marL="1828800" rtl="0" algn="l">
              <a:spcBef>
                <a:spcPts val="1000"/>
              </a:spcBef>
              <a:spcAft>
                <a:spcPts val="0"/>
              </a:spcAft>
              <a:buSzPts val="1200"/>
              <a:buFont typeface="Google Sans"/>
              <a:buChar char="■"/>
            </a:pPr>
            <a:r>
              <a:rPr lang="en" sz="1200">
                <a:latin typeface="Google Sans"/>
                <a:ea typeface="Google Sans"/>
                <a:cs typeface="Google Sans"/>
                <a:sym typeface="Google Sans"/>
              </a:rPr>
              <a:t>Cost efficiency metrics reported through the TK OKR, LT OKR, and Cloud BFO processes will be based on traditional + AI business outcomes and spend to avoid </a:t>
            </a:r>
            <a:r>
              <a:rPr lang="en" sz="1200">
                <a:latin typeface="Google Sans"/>
                <a:ea typeface="Google Sans"/>
                <a:cs typeface="Google Sans"/>
                <a:sym typeface="Google Sans"/>
              </a:rPr>
              <a:t>volatility</a:t>
            </a:r>
            <a:r>
              <a:rPr lang="en" sz="1200">
                <a:latin typeface="Google Sans"/>
                <a:ea typeface="Google Sans"/>
                <a:cs typeface="Google Sans"/>
                <a:sym typeface="Google Sans"/>
              </a:rPr>
              <a:t> stemming from the traditional vs. AI spend split assumptions</a:t>
            </a:r>
            <a:endParaRPr sz="12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800">
              <a:latin typeface="Google Sans"/>
              <a:ea typeface="Google Sans"/>
              <a:cs typeface="Google Sans"/>
              <a:sym typeface="Google Sans"/>
            </a:endParaRPr>
          </a:p>
        </p:txBody>
      </p:sp>
      <p:sp>
        <p:nvSpPr>
          <p:cNvPr id="2532" name="Google Shape;2532;p25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Efficiency</a:t>
            </a:r>
            <a:endParaRPr/>
          </a:p>
        </p:txBody>
      </p:sp>
      <p:sp>
        <p:nvSpPr>
          <p:cNvPr id="2533" name="Google Shape;2533;p253"/>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534" name="Google Shape;2534;p253"/>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2535" name="Google Shape;2535;p253"/>
          <p:cNvGraphicFramePr/>
          <p:nvPr/>
        </p:nvGraphicFramePr>
        <p:xfrm>
          <a:off x="2787100" y="1373200"/>
          <a:ext cx="3000000" cy="3000000"/>
        </p:xfrm>
        <a:graphic>
          <a:graphicData uri="http://schemas.openxmlformats.org/drawingml/2006/table">
            <a:tbl>
              <a:tblPr>
                <a:noFill/>
                <a:tableStyleId>{E621E615-8664-40BB-82A3-241909D540A3}</a:tableStyleId>
              </a:tblPr>
              <a:tblGrid>
                <a:gridCol w="759175"/>
                <a:gridCol w="759175"/>
                <a:gridCol w="759175"/>
                <a:gridCol w="759175"/>
              </a:tblGrid>
              <a:tr h="189225">
                <a:tc>
                  <a:txBody>
                    <a:bodyPr/>
                    <a:lstStyle/>
                    <a:p>
                      <a:pPr indent="0" lvl="0" marL="0" rtl="0" algn="l">
                        <a:spcBef>
                          <a:spcPts val="0"/>
                        </a:spcBef>
                        <a:spcAft>
                          <a:spcPts val="0"/>
                        </a:spcAft>
                        <a:buNone/>
                      </a:pPr>
                      <a:r>
                        <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Cost per QSO</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r>
              <a:tr h="189225">
                <a:tc>
                  <a:txBody>
                    <a:bodyPr/>
                    <a:lstStyle/>
                    <a:p>
                      <a:pPr indent="0" lvl="0" marL="0" rtl="0" algn="l">
                        <a:spcBef>
                          <a:spcPts val="0"/>
                        </a:spcBef>
                        <a:spcAft>
                          <a:spcPts val="0"/>
                        </a:spcAft>
                        <a:buNone/>
                      </a:pPr>
                      <a:r>
                        <a:rPr b="1" lang="en" sz="800">
                          <a:solidFill>
                            <a:srgbClr val="FFFFFF"/>
                          </a:solidFill>
                          <a:latin typeface="Google Sans"/>
                          <a:ea typeface="Google Sans"/>
                          <a:cs typeface="Google Sans"/>
                          <a:sym typeface="Google Sans"/>
                        </a:rPr>
                        <a:t>Region</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2023</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2024 Plan</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c>
                  <a:txBody>
                    <a:bodyPr/>
                    <a:lstStyle/>
                    <a:p>
                      <a:pPr indent="0" lvl="0" marL="0" rtl="0" algn="ctr">
                        <a:lnSpc>
                          <a:spcPct val="115000"/>
                        </a:lnSpc>
                        <a:spcBef>
                          <a:spcPts val="0"/>
                        </a:spcBef>
                        <a:spcAft>
                          <a:spcPts val="0"/>
                        </a:spcAft>
                        <a:buNone/>
                      </a:pPr>
                      <a:r>
                        <a:rPr b="1" lang="en" sz="800">
                          <a:solidFill>
                            <a:srgbClr val="FFFFFF"/>
                          </a:solidFill>
                          <a:latin typeface="Google Sans"/>
                          <a:ea typeface="Google Sans"/>
                          <a:cs typeface="Google Sans"/>
                          <a:sym typeface="Google Sans"/>
                        </a:rPr>
                        <a:t>YoY Prelim</a:t>
                      </a:r>
                      <a:endParaRPr b="1" sz="800">
                        <a:solidFill>
                          <a:srgbClr val="FFFFFF"/>
                        </a:solidFill>
                        <a:latin typeface="Google Sans"/>
                        <a:ea typeface="Google Sans"/>
                        <a:cs typeface="Google Sans"/>
                        <a:sym typeface="Google Sans"/>
                      </a:endParaRPr>
                    </a:p>
                  </a:txBody>
                  <a:tcPr marT="19050" marB="19050" marR="28575" marL="28575" anchor="ctr">
                    <a:solidFill>
                      <a:srgbClr val="A142F4"/>
                    </a:solidFill>
                  </a:tcPr>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NORTHAM</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$8,502</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$5,576</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-34%</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LATAM</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$5,616</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$4,286</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EMEA</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$5,628</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$4,268</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-24%</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JAPAC</a:t>
                      </a:r>
                      <a:endParaRPr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$5,608</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$4,191</a:t>
                      </a:r>
                      <a:endParaRPr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Google Sans"/>
                          <a:ea typeface="Google Sans"/>
                          <a:cs typeface="Google Sans"/>
                          <a:sym typeface="Google Sans"/>
                        </a:rPr>
                        <a:t>-25%</a:t>
                      </a:r>
                      <a:endParaRPr sz="800">
                        <a:latin typeface="Google Sans"/>
                        <a:ea typeface="Google Sans"/>
                        <a:cs typeface="Google Sans"/>
                        <a:sym typeface="Google Sans"/>
                      </a:endParaRPr>
                    </a:p>
                  </a:txBody>
                  <a:tcPr marT="19050" marB="19050" marR="28575" marL="28575" anchor="b"/>
                </a:tc>
              </a:tr>
              <a:tr h="18922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ct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$6,544</a:t>
                      </a:r>
                      <a:endParaRPr b="1"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$4,868</a:t>
                      </a:r>
                      <a:endParaRPr b="1" sz="800">
                        <a:latin typeface="Google Sans"/>
                        <a:ea typeface="Google Sans"/>
                        <a:cs typeface="Google Sans"/>
                        <a:sym typeface="Google Sans"/>
                      </a:endParaRPr>
                    </a:p>
                  </a:txBody>
                  <a:tcPr marT="19050" marB="19050" marR="28575" marL="28575" anchor="b"/>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-26%</a:t>
                      </a:r>
                      <a:endParaRPr b="1" sz="800">
                        <a:latin typeface="Google Sans"/>
                        <a:ea typeface="Google Sans"/>
                        <a:cs typeface="Google Sans"/>
                        <a:sym typeface="Google Sans"/>
                      </a:endParaRPr>
                    </a:p>
                  </a:txBody>
                  <a:tcPr marT="19050" marB="19050" marR="28575" marL="28575" anchor="b">
                    <a:solidFill>
                      <a:srgbClr val="D9EAD3"/>
                    </a:solidFill>
                  </a:tcPr>
                </a:tc>
              </a:tr>
            </a:tbl>
          </a:graphicData>
        </a:graphic>
      </p:graphicFrame>
      <p:sp>
        <p:nvSpPr>
          <p:cNvPr id="2536" name="Google Shape;2536;p253"/>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5 Improve Efficiency - Source Demand Cost Efficiency Target Update</a:t>
            </a:r>
            <a:endParaRPr b="1"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graphicFrame>
        <p:nvGraphicFramePr>
          <p:cNvPr id="1760" name="Google Shape;1760;p211"/>
          <p:cNvGraphicFramePr/>
          <p:nvPr/>
        </p:nvGraphicFramePr>
        <p:xfrm>
          <a:off x="1220475" y="698175"/>
          <a:ext cx="3000000" cy="3000000"/>
        </p:xfrm>
        <a:graphic>
          <a:graphicData uri="http://schemas.openxmlformats.org/drawingml/2006/table">
            <a:tbl>
              <a:tblPr>
                <a:noFill/>
                <a:tableStyleId>{EDA46378-EC6A-4402-AF1B-E0E7D50AD4B7}</a:tableStyleId>
              </a:tblPr>
              <a:tblGrid>
                <a:gridCol w="7028825"/>
                <a:gridCol w="2457750"/>
              </a:tblGrid>
              <a:tr h="4108425">
                <a:tc>
                  <a:txBody>
                    <a:bodyPr/>
                    <a:lstStyle/>
                    <a:p>
                      <a:pPr indent="0" lvl="0" marL="91440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chemeClr val="accent1"/>
                        </a:buClr>
                        <a:buSzPts val="1100"/>
                        <a:buFont typeface="Google Sans"/>
                        <a:buAutoNum type="arabicPeriod"/>
                      </a:pPr>
                      <a:r>
                        <a:rPr b="1" lang="en" sz="1100">
                          <a:solidFill>
                            <a:schemeClr val="accent1"/>
                          </a:solidFill>
                          <a:uFill>
                            <a:noFill/>
                          </a:uFill>
                          <a:latin typeface="Google Sans"/>
                          <a:ea typeface="Google Sans"/>
                          <a:cs typeface="Google Sans"/>
                          <a:sym typeface="Google Sans"/>
                          <a:hlinkClick>
                            <a:extLst>
                              <a:ext uri="{A12FA001-AC4F-418D-AE19-62706E023703}">
                                <ahyp:hlinkClr val="tx"/>
                              </a:ext>
                            </a:extLst>
                          </a:hlinkClick>
                        </a:rPr>
                        <a:t>Source Demand</a:t>
                      </a:r>
                      <a:endParaRPr b="1" sz="1100">
                        <a:solidFill>
                          <a:schemeClr val="accen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Direct + 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3">
                            <a:extLst>
                              <a:ext uri="{A12FA001-AC4F-418D-AE19-62706E023703}">
                                <ahyp:hlinkClr val="tx"/>
                              </a:ext>
                            </a:extLst>
                          </a:hlinkClick>
                        </a:rPr>
                        <a:t>Looking Back: </a:t>
                      </a:r>
                      <a:r>
                        <a:rPr lang="en" sz="1100">
                          <a:solidFill>
                            <a:schemeClr val="lt1"/>
                          </a:solidFill>
                          <a:latin typeface="Google Sans"/>
                          <a:ea typeface="Google Sans"/>
                          <a:cs typeface="Google Sans"/>
                          <a:sym typeface="Google Sans"/>
                        </a:rPr>
                        <a:t>Pipeline, QSOs</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4">
                            <a:extLst>
                              <a:ext uri="{A12FA001-AC4F-418D-AE19-62706E023703}">
                                <ahyp:hlinkClr val="tx"/>
                              </a:ext>
                            </a:extLst>
                          </a:hlinkClick>
                        </a:rPr>
                        <a:t>Looking Ahead:</a:t>
                      </a:r>
                      <a:r>
                        <a:rPr b="1" lang="en" sz="1100">
                          <a:solidFill>
                            <a:schemeClr val="lt1"/>
                          </a:solidFill>
                          <a:latin typeface="Google Sans"/>
                          <a:ea typeface="Google Sans"/>
                          <a:cs typeface="Google Sans"/>
                          <a:sym typeface="Google Sans"/>
                        </a:rPr>
                        <a:t> </a:t>
                      </a:r>
                      <a:r>
                        <a:rPr lang="en" sz="1100">
                          <a:solidFill>
                            <a:schemeClr val="lt1"/>
                          </a:solidFill>
                          <a:latin typeface="Google Sans"/>
                          <a:ea typeface="Google Sans"/>
                          <a:cs typeface="Google Sans"/>
                          <a:sym typeface="Google Sans"/>
                        </a:rPr>
                        <a:t>Spend, Inquiry Volumes, MQL Volumes &amp; Acceptance Rate, Backlog Pipeline Potential, QSO and Pipeline Contribution %, Forecast</a:t>
                      </a:r>
                      <a:endParaRPr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Partner</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5">
                            <a:extLst>
                              <a:ext uri="{A12FA001-AC4F-418D-AE19-62706E023703}">
                                <ahyp:hlinkClr val="tx"/>
                              </a:ext>
                            </a:extLst>
                          </a:hlinkClick>
                        </a:rPr>
                        <a:t>Looking Back:</a:t>
                      </a:r>
                      <a:r>
                        <a:rPr b="1" lang="en" sz="1100" u="sng">
                          <a:solidFill>
                            <a:schemeClr val="lt1"/>
                          </a:solidFill>
                          <a:latin typeface="Google Sans"/>
                          <a:ea typeface="Google Sans"/>
                          <a:cs typeface="Google Sans"/>
                          <a:sym typeface="Google Sans"/>
                        </a:rPr>
                        <a:t> </a:t>
                      </a:r>
                      <a:r>
                        <a:rPr lang="en" sz="1100">
                          <a:solidFill>
                            <a:schemeClr val="lt1"/>
                          </a:solidFill>
                          <a:latin typeface="Google Sans"/>
                          <a:ea typeface="Google Sans"/>
                          <a:cs typeface="Google Sans"/>
                          <a:sym typeface="Google Sans"/>
                        </a:rPr>
                        <a:t>Pipeline, Partner Marketing Contribution %</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6">
                            <a:extLst>
                              <a:ext uri="{A12FA001-AC4F-418D-AE19-62706E023703}">
                                <ahyp:hlinkClr val="tx"/>
                              </a:ext>
                            </a:extLst>
                          </a:hlinkClick>
                        </a:rPr>
                        <a:t>Looking Ahead: </a:t>
                      </a:r>
                      <a:r>
                        <a:rPr lang="en" sz="1100">
                          <a:solidFill>
                            <a:schemeClr val="lt1"/>
                          </a:solidFill>
                          <a:latin typeface="Google Sans"/>
                          <a:ea typeface="Google Sans"/>
                          <a:cs typeface="Google Sans"/>
                          <a:sym typeface="Google Sans"/>
                        </a:rPr>
                        <a:t>Spend, Stage 0 Opps, Stage 1 Pipeline, Pipe to Spend</a:t>
                      </a:r>
                      <a:endParaRPr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298450" lvl="0" marL="457200" rtl="0" algn="l">
                        <a:lnSpc>
                          <a:spcPct val="100000"/>
                        </a:lnSpc>
                        <a:spcBef>
                          <a:spcPts val="0"/>
                        </a:spcBef>
                        <a:spcAft>
                          <a:spcPts val="0"/>
                        </a:spcAft>
                        <a:buClr>
                          <a:srgbClr val="E84435"/>
                        </a:buClr>
                        <a:buSzPts val="1100"/>
                        <a:buFont typeface="Google Sans"/>
                        <a:buAutoNum type="arabicPeriod"/>
                      </a:pPr>
                      <a:r>
                        <a:rPr b="1" lang="en" sz="1100">
                          <a:solidFill>
                            <a:srgbClr val="E84435"/>
                          </a:solidFill>
                          <a:uFill>
                            <a:noFill/>
                          </a:uFill>
                          <a:latin typeface="Google Sans"/>
                          <a:ea typeface="Google Sans"/>
                          <a:cs typeface="Google Sans"/>
                          <a:sym typeface="Google Sans"/>
                          <a:hlinkClick action="ppaction://hlinksldjump" r:id="rId7">
                            <a:extLst>
                              <a:ext uri="{A12FA001-AC4F-418D-AE19-62706E023703}">
                                <ahyp:hlinkClr val="tx"/>
                              </a:ext>
                            </a:extLst>
                          </a:hlinkClick>
                        </a:rPr>
                        <a:t>Acquire Revenue</a:t>
                      </a:r>
                      <a:endParaRPr b="1" sz="1100">
                        <a:solidFill>
                          <a:srgbClr val="E84435"/>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ction="ppaction://hlinksldjump" r:id="rId8">
                            <a:extLst>
                              <a:ext uri="{A12FA001-AC4F-418D-AE19-62706E023703}">
                                <ahyp:hlinkClr val="tx"/>
                              </a:ext>
                            </a:extLst>
                          </a:hlinkClick>
                        </a:rPr>
                        <a:t>GCP:</a:t>
                      </a:r>
                      <a:endParaRPr b="1"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9">
                            <a:extLst>
                              <a:ext uri="{A12FA001-AC4F-418D-AE19-62706E023703}">
                                <ahyp:hlinkClr val="tx"/>
                              </a:ext>
                            </a:extLst>
                          </a:hlinkClick>
                        </a:rPr>
                        <a:t>Looking Back:</a:t>
                      </a:r>
                      <a:r>
                        <a:rPr b="1" lang="en" sz="1100" u="sng">
                          <a:solidFill>
                            <a:schemeClr val="hlink"/>
                          </a:solidFill>
                          <a:latin typeface="Google Sans"/>
                          <a:ea typeface="Google Sans"/>
                          <a:cs typeface="Google Sans"/>
                          <a:sym typeface="Google Sans"/>
                          <a:hlinkClick action="ppaction://hlinksldjump" r:id="rId10"/>
                        </a:rPr>
                        <a:t> </a:t>
                      </a:r>
                      <a:r>
                        <a:rPr lang="en" sz="1100">
                          <a:solidFill>
                            <a:schemeClr val="lt1"/>
                          </a:solidFill>
                          <a:latin typeface="Google Sans"/>
                          <a:ea typeface="Google Sans"/>
                          <a:cs typeface="Google Sans"/>
                          <a:sym typeface="Google Sans"/>
                        </a:rPr>
                        <a:t>In-Year Revenue</a:t>
                      </a:r>
                      <a:endParaRPr sz="1100">
                        <a:solidFill>
                          <a:schemeClr val="lt1"/>
                        </a:solidFill>
                        <a:latin typeface="Google Sans"/>
                        <a:ea typeface="Google Sans"/>
                        <a:cs typeface="Google Sans"/>
                        <a:sym typeface="Google Sans"/>
                      </a:endParaRPr>
                    </a:p>
                    <a:p>
                      <a:pPr indent="-298450" lvl="2" marL="1371600" rtl="0" algn="l">
                        <a:lnSpc>
                          <a:spcPct val="100000"/>
                        </a:lnSpc>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1">
                            <a:extLst>
                              <a:ext uri="{A12FA001-AC4F-418D-AE19-62706E023703}">
                                <ahyp:hlinkClr val="tx"/>
                              </a:ext>
                            </a:extLst>
                          </a:hlinkClick>
                        </a:rPr>
                        <a:t>Looking Ahead: </a:t>
                      </a:r>
                      <a:r>
                        <a:rPr lang="en" sz="1100">
                          <a:solidFill>
                            <a:schemeClr val="lt1"/>
                          </a:solidFill>
                          <a:latin typeface="Google Sans"/>
                          <a:ea typeface="Google Sans"/>
                          <a:cs typeface="Google Sans"/>
                          <a:sym typeface="Google Sans"/>
                        </a:rPr>
                        <a:t>Web Activity, Free Trials Starts, 7D Actives, Trial Conversions</a:t>
                      </a:r>
                      <a:endParaRPr sz="1100">
                        <a:solidFill>
                          <a:schemeClr val="lt1"/>
                        </a:solidFill>
                        <a:latin typeface="Google Sans"/>
                        <a:ea typeface="Google Sans"/>
                        <a:cs typeface="Google Sans"/>
                        <a:sym typeface="Google Sans"/>
                      </a:endParaRPr>
                    </a:p>
                    <a:p>
                      <a:pPr indent="-298450" lvl="1" marL="914400" rtl="0" algn="l">
                        <a:lnSpc>
                          <a:spcPct val="100000"/>
                        </a:lnSpc>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GWS: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2">
                            <a:extLst>
                              <a:ext uri="{A12FA001-AC4F-418D-AE19-62706E023703}">
                                <ahyp:hlinkClr val="tx"/>
                              </a:ext>
                            </a:extLst>
                          </a:hlinkClick>
                        </a:rPr>
                        <a:t>Looking Back: </a:t>
                      </a:r>
                      <a:r>
                        <a:rPr lang="en" sz="1100">
                          <a:solidFill>
                            <a:schemeClr val="lt1"/>
                          </a:solidFill>
                          <a:latin typeface="Google Sans"/>
                          <a:ea typeface="Google Sans"/>
                          <a:cs typeface="Google Sans"/>
                          <a:sym typeface="Google Sans"/>
                        </a:rPr>
                        <a:t>In-Year Revenue</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3">
                            <a:extLst>
                              <a:ext uri="{A12FA001-AC4F-418D-AE19-62706E023703}">
                                <ahyp:hlinkClr val="tx"/>
                              </a:ext>
                            </a:extLst>
                          </a:hlinkClick>
                        </a:rPr>
                        <a:t>Looking Back:</a:t>
                      </a:r>
                      <a:r>
                        <a:rPr lang="en" sz="1100">
                          <a:solidFill>
                            <a:schemeClr val="lt1"/>
                          </a:solidFill>
                          <a:uFill>
                            <a:noFill/>
                          </a:uFill>
                          <a:latin typeface="Google Sans"/>
                          <a:ea typeface="Google Sans"/>
                          <a:cs typeface="Google Sans"/>
                          <a:sym typeface="Google Sans"/>
                          <a:hlinkClick action="ppaction://hlinksldjump" r:id="rId14">
                            <a:extLst>
                              <a:ext uri="{A12FA001-AC4F-418D-AE19-62706E023703}">
                                <ahyp:hlinkClr val="tx"/>
                              </a:ext>
                            </a:extLst>
                          </a:hlinkClick>
                        </a:rPr>
                        <a:t> </a:t>
                      </a:r>
                      <a:r>
                        <a:rPr lang="en" sz="1100">
                          <a:solidFill>
                            <a:schemeClr val="lt1"/>
                          </a:solidFill>
                          <a:latin typeface="Google Sans"/>
                          <a:ea typeface="Google Sans"/>
                          <a:cs typeface="Google Sans"/>
                          <a:sym typeface="Google Sans"/>
                        </a:rPr>
                        <a:t>In-Year Revenue, Seats, ARPU, Churn</a:t>
                      </a:r>
                      <a:endParaRPr sz="1100">
                        <a:solidFill>
                          <a:schemeClr val="lt1"/>
                        </a:solidFill>
                        <a:latin typeface="Google Sans"/>
                        <a:ea typeface="Google Sans"/>
                        <a:cs typeface="Google Sans"/>
                        <a:sym typeface="Google Sans"/>
                      </a:endParaRPr>
                    </a:p>
                    <a:p>
                      <a:pPr indent="0" lvl="0" marL="0" rtl="0" algn="l">
                        <a:spcBef>
                          <a:spcPts val="0"/>
                        </a:spcBef>
                        <a:spcAft>
                          <a:spcPts val="0"/>
                        </a:spcAft>
                        <a:buNone/>
                      </a:pPr>
                      <a:r>
                        <a:t/>
                      </a:r>
                      <a:endParaRPr sz="1100">
                        <a:solidFill>
                          <a:schemeClr val="dk2"/>
                        </a:solidFill>
                        <a:latin typeface="Google Sans"/>
                        <a:ea typeface="Google Sans"/>
                        <a:cs typeface="Google Sans"/>
                        <a:sym typeface="Google Sans"/>
                      </a:endParaRPr>
                    </a:p>
                    <a:p>
                      <a:pPr indent="-298450" lvl="0" marL="457200" rtl="0" algn="l">
                        <a:spcBef>
                          <a:spcPts val="0"/>
                        </a:spcBef>
                        <a:spcAft>
                          <a:spcPts val="0"/>
                        </a:spcAft>
                        <a:buClr>
                          <a:srgbClr val="A142F4"/>
                        </a:buClr>
                        <a:buSzPts val="1100"/>
                        <a:buFont typeface="Google Sans"/>
                        <a:buAutoNum type="arabicPeriod"/>
                      </a:pPr>
                      <a:r>
                        <a:rPr b="1" lang="en" sz="1100">
                          <a:solidFill>
                            <a:srgbClr val="A142F4"/>
                          </a:solidFill>
                          <a:uFill>
                            <a:noFill/>
                          </a:uFill>
                          <a:latin typeface="Google Sans"/>
                          <a:ea typeface="Google Sans"/>
                          <a:cs typeface="Google Sans"/>
                          <a:sym typeface="Google Sans"/>
                          <a:hlinkClick>
                            <a:extLst>
                              <a:ext uri="{A12FA001-AC4F-418D-AE19-62706E023703}">
                                <ahyp:hlinkClr val="tx"/>
                              </a:ext>
                            </a:extLst>
                          </a:hlinkClick>
                        </a:rPr>
                        <a:t>Improve Efficiency</a:t>
                      </a:r>
                      <a:endParaRPr b="1" sz="1100">
                        <a:solidFill>
                          <a:schemeClr val="dk2"/>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uFill>
                            <a:noFill/>
                          </a:uFill>
                          <a:latin typeface="Google Sans"/>
                          <a:ea typeface="Google Sans"/>
                          <a:cs typeface="Google Sans"/>
                          <a:sym typeface="Google Sans"/>
                          <a:hlinkClick>
                            <a:extLst>
                              <a:ext uri="{A12FA001-AC4F-418D-AE19-62706E023703}">
                                <ahyp:hlinkClr val="tx"/>
                              </a:ext>
                            </a:extLst>
                          </a:hlinkClick>
                        </a:rPr>
                        <a:t>Operations and Escalations</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5">
                            <a:extLst>
                              <a:ext uri="{A12FA001-AC4F-418D-AE19-62706E023703}">
                                <ahyp:hlinkClr val="tx"/>
                              </a:ext>
                            </a:extLst>
                          </a:hlinkClick>
                        </a:rPr>
                        <a:t>Lead and Routing Tickets Deep Dive</a:t>
                      </a:r>
                      <a:endParaRPr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6">
                            <a:extLst>
                              <a:ext uri="{A12FA001-AC4F-418D-AE19-62706E023703}">
                                <ahyp:hlinkClr val="tx"/>
                              </a:ext>
                            </a:extLst>
                          </a:hlinkClick>
                        </a:rPr>
                        <a:t>Regional Escalations and Insights</a:t>
                      </a:r>
                      <a:endParaRPr b="1" sz="1100">
                        <a:solidFill>
                          <a:schemeClr val="lt1"/>
                        </a:solidFill>
                        <a:latin typeface="Google Sans"/>
                        <a:ea typeface="Google Sans"/>
                        <a:cs typeface="Google Sans"/>
                        <a:sym typeface="Google Sans"/>
                      </a:endParaRPr>
                    </a:p>
                    <a:p>
                      <a:pPr indent="-298450" lvl="1" marL="914400" rtl="0" algn="l">
                        <a:spcBef>
                          <a:spcPts val="0"/>
                        </a:spcBef>
                        <a:spcAft>
                          <a:spcPts val="0"/>
                        </a:spcAft>
                        <a:buClr>
                          <a:schemeClr val="lt1"/>
                        </a:buClr>
                        <a:buSzPts val="1100"/>
                        <a:buFont typeface="Google Sans"/>
                        <a:buAutoNum type="alphaLcPeriod"/>
                      </a:pPr>
                      <a:r>
                        <a:rPr b="1" lang="en" sz="1100">
                          <a:solidFill>
                            <a:schemeClr val="lt1"/>
                          </a:solidFill>
                          <a:latin typeface="Google Sans"/>
                          <a:ea typeface="Google Sans"/>
                          <a:cs typeface="Google Sans"/>
                          <a:sym typeface="Google Sans"/>
                        </a:rPr>
                        <a:t>Finance</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7">
                            <a:extLst>
                              <a:ext uri="{A12FA001-AC4F-418D-AE19-62706E023703}">
                                <ahyp:hlinkClr val="tx"/>
                              </a:ext>
                            </a:extLst>
                          </a:hlinkClick>
                        </a:rPr>
                        <a:t>EOQ Budget Update</a:t>
                      </a:r>
                      <a:endParaRPr b="1" sz="1100">
                        <a:solidFill>
                          <a:schemeClr val="lt1"/>
                        </a:solidFill>
                        <a:latin typeface="Google Sans"/>
                        <a:ea typeface="Google Sans"/>
                        <a:cs typeface="Google Sans"/>
                        <a:sym typeface="Google Sans"/>
                      </a:endParaRPr>
                    </a:p>
                    <a:p>
                      <a:pPr indent="-298450" lvl="2" marL="1371600" rtl="0" algn="l">
                        <a:spcBef>
                          <a:spcPts val="0"/>
                        </a:spcBef>
                        <a:spcAft>
                          <a:spcPts val="0"/>
                        </a:spcAft>
                        <a:buClr>
                          <a:schemeClr val="lt1"/>
                        </a:buClr>
                        <a:buSzPts val="1100"/>
                        <a:buFont typeface="Google Sans"/>
                        <a:buAutoNum type="romanLcPeriod"/>
                      </a:pPr>
                      <a:r>
                        <a:rPr b="1" lang="en" sz="1100">
                          <a:solidFill>
                            <a:schemeClr val="lt1"/>
                          </a:solidFill>
                          <a:uFill>
                            <a:noFill/>
                          </a:uFill>
                          <a:latin typeface="Google Sans"/>
                          <a:ea typeface="Google Sans"/>
                          <a:cs typeface="Google Sans"/>
                          <a:sym typeface="Google Sans"/>
                          <a:hlinkClick action="ppaction://hlinksldjump" r:id="rId18">
                            <a:extLst>
                              <a:ext uri="{A12FA001-AC4F-418D-AE19-62706E023703}">
                                <ahyp:hlinkClr val="tx"/>
                              </a:ext>
                            </a:extLst>
                          </a:hlinkClick>
                        </a:rPr>
                        <a:t>CpQSO Q1 Results</a:t>
                      </a:r>
                      <a:endParaRPr b="1" sz="1100">
                        <a:solidFill>
                          <a:schemeClr val="lt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r">
                        <a:spcBef>
                          <a:spcPts val="0"/>
                        </a:spcBef>
                        <a:spcAft>
                          <a:spcPts val="0"/>
                        </a:spcAft>
                        <a:buNone/>
                      </a:pPr>
                      <a:r>
                        <a:t/>
                      </a:r>
                      <a:endParaRPr sz="13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300">
                        <a:solidFill>
                          <a:schemeClr val="dk1"/>
                        </a:solidFill>
                        <a:latin typeface="Google Sans"/>
                        <a:ea typeface="Google Sans"/>
                        <a:cs typeface="Google Sans"/>
                        <a:sym typeface="Google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761" name="Google Shape;1761;p211"/>
          <p:cNvPicPr preferRelativeResize="0"/>
          <p:nvPr/>
        </p:nvPicPr>
        <p:blipFill>
          <a:blip r:embed="rId19">
            <a:alphaModFix/>
          </a:blip>
          <a:stretch>
            <a:fillRect/>
          </a:stretch>
        </p:blipFill>
        <p:spPr>
          <a:xfrm>
            <a:off x="413775" y="1307600"/>
            <a:ext cx="806700" cy="806700"/>
          </a:xfrm>
          <a:prstGeom prst="rect">
            <a:avLst/>
          </a:prstGeom>
          <a:noFill/>
          <a:ln>
            <a:noFill/>
          </a:ln>
        </p:spPr>
      </p:pic>
      <p:grpSp>
        <p:nvGrpSpPr>
          <p:cNvPr id="1762" name="Google Shape;1762;p211"/>
          <p:cNvGrpSpPr/>
          <p:nvPr/>
        </p:nvGrpSpPr>
        <p:grpSpPr>
          <a:xfrm>
            <a:off x="1562279" y="994527"/>
            <a:ext cx="169308" cy="134902"/>
            <a:chOff x="6337848" y="1577150"/>
            <a:chExt cx="273253" cy="223718"/>
          </a:xfrm>
        </p:grpSpPr>
        <p:sp>
          <p:nvSpPr>
            <p:cNvPr id="1763" name="Google Shape;1763;p211"/>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11"/>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11"/>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6" name="Google Shape;1766;p211"/>
          <p:cNvGrpSpPr/>
          <p:nvPr/>
        </p:nvGrpSpPr>
        <p:grpSpPr>
          <a:xfrm>
            <a:off x="1548235" y="2466789"/>
            <a:ext cx="197420" cy="134908"/>
            <a:chOff x="981300" y="1412538"/>
            <a:chExt cx="308470" cy="238481"/>
          </a:xfrm>
        </p:grpSpPr>
        <p:sp>
          <p:nvSpPr>
            <p:cNvPr id="1767" name="Google Shape;1767;p211"/>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11"/>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11"/>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0" name="Google Shape;1770;p211"/>
          <p:cNvSpPr/>
          <p:nvPr/>
        </p:nvSpPr>
        <p:spPr>
          <a:xfrm>
            <a:off x="1567456" y="380132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71" name="Google Shape;1771;p211"/>
          <p:cNvSpPr txBox="1"/>
          <p:nvPr>
            <p:ph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Table of Contents</a:t>
            </a:r>
            <a:endParaRPr b="1"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212"/>
          <p:cNvSpPr txBox="1"/>
          <p:nvPr/>
        </p:nvSpPr>
        <p:spPr>
          <a:xfrm>
            <a:off x="357300" y="3477000"/>
            <a:ext cx="3239700" cy="12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440"/>
              <a:buNone/>
            </a:pPr>
            <a:r>
              <a:rPr b="1" lang="en" sz="1000">
                <a:solidFill>
                  <a:schemeClr val="accent2"/>
                </a:solidFill>
                <a:latin typeface="Google Sans"/>
                <a:ea typeface="Google Sans"/>
                <a:cs typeface="Google Sans"/>
                <a:sym typeface="Google Sans"/>
              </a:rPr>
              <a:t>Definitions</a:t>
            </a:r>
            <a:endParaRPr b="1" sz="1000">
              <a:solidFill>
                <a:schemeClr val="accent2"/>
              </a:solidFill>
              <a:latin typeface="Google Sans"/>
              <a:ea typeface="Google Sans"/>
              <a:cs typeface="Google Sans"/>
              <a:sym typeface="Google Sans"/>
            </a:endParaRPr>
          </a:p>
          <a:p>
            <a:pPr indent="0" lvl="0" marL="0" rtl="0" algn="l">
              <a:spcBef>
                <a:spcPts val="0"/>
              </a:spcBef>
              <a:spcAft>
                <a:spcPts val="0"/>
              </a:spcAft>
              <a:buSzPts val="440"/>
              <a:buNone/>
            </a:pPr>
            <a:r>
              <a:t/>
            </a:r>
            <a:endParaRPr sz="900">
              <a:solidFill>
                <a:srgbClr val="1F1F1F"/>
              </a:solidFill>
              <a:latin typeface="Google Sans"/>
              <a:ea typeface="Google Sans"/>
              <a:cs typeface="Google Sans"/>
              <a:sym typeface="Google Sans"/>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New</a:t>
            </a:r>
            <a:r>
              <a:rPr lang="en" sz="900">
                <a:solidFill>
                  <a:srgbClr val="1F1F1F"/>
                </a:solidFill>
                <a:latin typeface="Google Sans"/>
                <a:ea typeface="Google Sans"/>
                <a:cs typeface="Google Sans"/>
                <a:sym typeface="Google Sans"/>
              </a:rPr>
              <a:t> - In-year revenue from new SMB customers who convert online this year</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Existing</a:t>
            </a:r>
            <a:r>
              <a:rPr lang="en" sz="900">
                <a:solidFill>
                  <a:srgbClr val="1F1F1F"/>
                </a:solidFill>
                <a:latin typeface="Google Sans"/>
                <a:ea typeface="Google Sans"/>
                <a:cs typeface="Google Sans"/>
                <a:sym typeface="Google Sans"/>
              </a:rPr>
              <a:t> - In-year revenue from existing SMB customers who converted online in prior years</a:t>
            </a:r>
            <a:endParaRPr sz="900">
              <a:solidFill>
                <a:srgbClr val="1F1F1F"/>
              </a:solidFill>
            </a:endParaRPr>
          </a:p>
          <a:p>
            <a:pPr indent="-285750" lvl="0" marL="457200" rtl="0" algn="l">
              <a:spcBef>
                <a:spcPts val="0"/>
              </a:spcBef>
              <a:spcAft>
                <a:spcPts val="0"/>
              </a:spcAft>
              <a:buClr>
                <a:srgbClr val="1F1F1F"/>
              </a:buClr>
              <a:buSzPts val="900"/>
              <a:buFont typeface="Google Sans"/>
              <a:buChar char="●"/>
            </a:pPr>
            <a:r>
              <a:rPr b="1" lang="en" sz="900">
                <a:solidFill>
                  <a:srgbClr val="1F1F1F"/>
                </a:solidFill>
                <a:latin typeface="Google Sans"/>
                <a:ea typeface="Google Sans"/>
                <a:cs typeface="Google Sans"/>
                <a:sym typeface="Google Sans"/>
              </a:rPr>
              <a:t>Expansion</a:t>
            </a:r>
            <a:r>
              <a:rPr lang="en" sz="900">
                <a:solidFill>
                  <a:srgbClr val="1F1F1F"/>
                </a:solidFill>
                <a:latin typeface="Google Sans"/>
                <a:ea typeface="Google Sans"/>
                <a:cs typeface="Google Sans"/>
                <a:sym typeface="Google Sans"/>
              </a:rPr>
              <a:t> - In-year revenue from marketing influenced product cross-sell among all customers (new, existing, SMB, and Corp+)</a:t>
            </a:r>
            <a:endParaRPr sz="900">
              <a:solidFill>
                <a:srgbClr val="1F1F1F"/>
              </a:solidFill>
              <a:latin typeface="Google Sans"/>
              <a:ea typeface="Google Sans"/>
              <a:cs typeface="Google Sans"/>
              <a:sym typeface="Google Sans"/>
            </a:endParaRPr>
          </a:p>
        </p:txBody>
      </p:sp>
      <p:sp>
        <p:nvSpPr>
          <p:cNvPr id="1777" name="Google Shape;1777;p212"/>
          <p:cNvSpPr/>
          <p:nvPr/>
        </p:nvSpPr>
        <p:spPr>
          <a:xfrm>
            <a:off x="467775" y="3532625"/>
            <a:ext cx="3196500" cy="13584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12"/>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779" name="Google Shape;1779;p212"/>
          <p:cNvGrpSpPr/>
          <p:nvPr/>
        </p:nvGrpSpPr>
        <p:grpSpPr>
          <a:xfrm>
            <a:off x="969040" y="176164"/>
            <a:ext cx="236750" cy="189449"/>
            <a:chOff x="981300" y="1412538"/>
            <a:chExt cx="308470" cy="238481"/>
          </a:xfrm>
        </p:grpSpPr>
        <p:sp>
          <p:nvSpPr>
            <p:cNvPr id="1780" name="Google Shape;1780;p212"/>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12"/>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12"/>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3" name="Google Shape;1783;p212"/>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Ba</a:t>
            </a:r>
            <a:r>
              <a:rPr b="1" lang="en" sz="1600"/>
              <a:t>ck</a:t>
            </a:r>
            <a:r>
              <a:rPr b="1" lang="en" sz="1600"/>
              <a:t> </a:t>
            </a:r>
            <a:endParaRPr b="1" sz="1600"/>
          </a:p>
        </p:txBody>
      </p:sp>
      <p:sp>
        <p:nvSpPr>
          <p:cNvPr id="1784" name="Google Shape;1784;p212"/>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1785" name="Google Shape;1785;p212"/>
          <p:cNvPicPr preferRelativeResize="0"/>
          <p:nvPr/>
        </p:nvPicPr>
        <p:blipFill rotWithShape="1">
          <a:blip r:embed="rId3">
            <a:alphaModFix/>
          </a:blip>
          <a:srcRect b="0" l="5096" r="0" t="12572"/>
          <a:stretch/>
        </p:blipFill>
        <p:spPr>
          <a:xfrm>
            <a:off x="6684275" y="111006"/>
            <a:ext cx="1248575" cy="278394"/>
          </a:xfrm>
          <a:prstGeom prst="rect">
            <a:avLst/>
          </a:prstGeom>
          <a:noFill/>
          <a:ln>
            <a:noFill/>
          </a:ln>
        </p:spPr>
      </p:pic>
      <p:graphicFrame>
        <p:nvGraphicFramePr>
          <p:cNvPr id="1786" name="Google Shape;1786;p212"/>
          <p:cNvGraphicFramePr/>
          <p:nvPr/>
        </p:nvGraphicFramePr>
        <p:xfrm>
          <a:off x="489975" y="1275000"/>
          <a:ext cx="3000000" cy="3000000"/>
        </p:xfrm>
        <a:graphic>
          <a:graphicData uri="http://schemas.openxmlformats.org/drawingml/2006/table">
            <a:tbl>
              <a:tblPr>
                <a:noFill/>
                <a:tableStyleId>{E621E615-8664-40BB-82A3-241909D540A3}</a:tableStyleId>
              </a:tblPr>
              <a:tblGrid>
                <a:gridCol w="967525"/>
                <a:gridCol w="1002225"/>
                <a:gridCol w="582450"/>
              </a:tblGrid>
              <a:tr h="145125">
                <a:tc gridSpan="3">
                  <a:txBody>
                    <a:bodyPr/>
                    <a:lstStyle/>
                    <a:p>
                      <a:pPr indent="0" lvl="0" marL="0" rtl="0" algn="ctr">
                        <a:spcBef>
                          <a:spcPts val="0"/>
                        </a:spcBef>
                        <a:spcAft>
                          <a:spcPts val="0"/>
                        </a:spcAft>
                        <a:buNone/>
                      </a:pPr>
                      <a:r>
                        <a:rPr b="1" lang="en" sz="800">
                          <a:latin typeface="Google Sans"/>
                          <a:ea typeface="Google Sans"/>
                          <a:cs typeface="Google Sans"/>
                          <a:sym typeface="Google Sans"/>
                        </a:rPr>
                        <a:t>Revenue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3500">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6220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Actual (Attain %)</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376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$9.6M </a:t>
                      </a:r>
                      <a:r>
                        <a:rPr b="1" lang="en" sz="900">
                          <a:solidFill>
                            <a:schemeClr val="accent4"/>
                          </a:solidFill>
                          <a:latin typeface="Google Sans"/>
                          <a:ea typeface="Google Sans"/>
                          <a:cs typeface="Google Sans"/>
                          <a:sym typeface="Google Sans"/>
                        </a:rPr>
                        <a:t>(127%)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25%</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$23.4M</a:t>
                      </a:r>
                      <a:r>
                        <a:rPr b="1" lang="en" sz="900">
                          <a:solidFill>
                            <a:schemeClr val="accent4"/>
                          </a:solidFill>
                          <a:latin typeface="Google Sans"/>
                          <a:ea typeface="Google Sans"/>
                          <a:cs typeface="Google Sans"/>
                          <a:sym typeface="Google Sans"/>
                        </a:rPr>
                        <a:t> (129%)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441%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5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Online and Hybrid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$154.5M </a:t>
                      </a:r>
                      <a:r>
                        <a:rPr b="1" lang="en" sz="900">
                          <a:solidFill>
                            <a:schemeClr val="accent4"/>
                          </a:solidFill>
                          <a:latin typeface="Google Sans"/>
                          <a:ea typeface="Google Sans"/>
                          <a:cs typeface="Google Sans"/>
                          <a:sym typeface="Google Sans"/>
                        </a:rPr>
                        <a:t>(106%)</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r>
              <a:tr h="225375">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TOTAL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$187.5M </a:t>
                      </a:r>
                      <a:r>
                        <a:rPr b="1" lang="en" sz="900">
                          <a:solidFill>
                            <a:schemeClr val="accent4"/>
                          </a:solidFill>
                          <a:latin typeface="Google Sans"/>
                          <a:ea typeface="Google Sans"/>
                          <a:cs typeface="Google Sans"/>
                          <a:sym typeface="Google Sans"/>
                        </a:rPr>
                        <a:t>(109%)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45%</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787" name="Google Shape;1787;p212"/>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graphicFrame>
        <p:nvGraphicFramePr>
          <p:cNvPr id="1788" name="Google Shape;1788;p212"/>
          <p:cNvGraphicFramePr/>
          <p:nvPr/>
        </p:nvGraphicFramePr>
        <p:xfrm>
          <a:off x="4308438" y="1325175"/>
          <a:ext cx="3000000" cy="3000000"/>
        </p:xfrm>
        <a:graphic>
          <a:graphicData uri="http://schemas.openxmlformats.org/drawingml/2006/table">
            <a:tbl>
              <a:tblPr>
                <a:noFill/>
                <a:tableStyleId>{EDA46378-EC6A-4402-AF1B-E0E7D50AD4B7}</a:tableStyleId>
              </a:tblPr>
              <a:tblGrid>
                <a:gridCol w="1285825"/>
                <a:gridCol w="3326425"/>
              </a:tblGrid>
              <a:tr h="1703825">
                <a:tc>
                  <a:txBody>
                    <a:bodyPr/>
                    <a:lstStyle/>
                    <a:p>
                      <a:pPr indent="0" lvl="0" marL="0" rtl="0" algn="l">
                        <a:spcBef>
                          <a:spcPts val="0"/>
                        </a:spcBef>
                        <a:spcAft>
                          <a:spcPts val="0"/>
                        </a:spcAft>
                        <a:buNone/>
                      </a:pPr>
                      <a:r>
                        <a:rPr lang="en" sz="900">
                          <a:latin typeface="Google Sans"/>
                          <a:ea typeface="Google Sans"/>
                          <a:cs typeface="Google Sans"/>
                          <a:sym typeface="Google Sans"/>
                        </a:rPr>
                        <a:t>Total Revenue Pacing at 109%</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We’re on track for Total Online+Hybrid Revenue target</a:t>
                      </a:r>
                      <a:r>
                        <a:rPr b="1" lang="en" sz="1000">
                          <a:latin typeface="Google Sans"/>
                          <a:ea typeface="Google Sans"/>
                          <a:cs typeface="Google Sans"/>
                          <a:sym typeface="Google Sans"/>
                        </a:rPr>
                        <a:t> </a:t>
                      </a:r>
                      <a:r>
                        <a:rPr b="1" lang="en" sz="800">
                          <a:latin typeface="Google Sans"/>
                          <a:ea typeface="Google Sans"/>
                          <a:cs typeface="Google Sans"/>
                          <a:sym typeface="Google Sans"/>
                        </a:rPr>
                        <a:t>driven by strength across all three of our revenue sub-categories:</a:t>
                      </a:r>
                      <a:endParaRPr sz="10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(1) New SMB revenue: despite falling short of conversion target, NORTHAM, EMEA and JAPAN </a:t>
                      </a:r>
                      <a:r>
                        <a:rPr i="1" lang="en" sz="800">
                          <a:latin typeface="Google Sans"/>
                          <a:ea typeface="Google Sans"/>
                          <a:cs typeface="Google Sans"/>
                          <a:sym typeface="Google Sans"/>
                        </a:rPr>
                        <a:t>are spending more per conversion</a:t>
                      </a:r>
                      <a:r>
                        <a:rPr i="1" lang="en" sz="800">
                          <a:latin typeface="Google Sans"/>
                          <a:ea typeface="Google Sans"/>
                          <a:cs typeface="Google Sans"/>
                          <a:sym typeface="Google Sans"/>
                        </a:rPr>
                        <a:t> in the first 3 months on average than we modeled.</a:t>
                      </a:r>
                      <a:endParaRPr i="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(2) Existing SMB revenue: strong growth/ramp from SMB customer acquisition performance in previous quarters.</a:t>
                      </a:r>
                      <a:endParaRPr i="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(3) Expansion revenue: strong performance from our cross-sell program</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852775">
                <a:tc>
                  <a:txBody>
                    <a:bodyPr/>
                    <a:lstStyle/>
                    <a:p>
                      <a:pPr indent="0" lvl="0" marL="0" rtl="0" algn="l">
                        <a:spcBef>
                          <a:spcPts val="0"/>
                        </a:spcBef>
                        <a:spcAft>
                          <a:spcPts val="0"/>
                        </a:spcAft>
                        <a:buNone/>
                      </a:pPr>
                      <a:r>
                        <a:rPr lang="en" sz="900">
                          <a:latin typeface="Google Sans"/>
                          <a:ea typeface="Google Sans"/>
                          <a:cs typeface="Google Sans"/>
                          <a:sym typeface="Google Sans"/>
                        </a:rPr>
                        <a:t>We may miss New Revenue by $5.6M, but will be offset by over performance in Expansion</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If we continue to miss conversion plan by </a:t>
                      </a:r>
                      <a:r>
                        <a:rPr b="1" lang="en" sz="800">
                          <a:latin typeface="Google Sans"/>
                          <a:ea typeface="Google Sans"/>
                          <a:cs typeface="Google Sans"/>
                          <a:sym typeface="Google Sans"/>
                        </a:rPr>
                        <a:t>current pacing (11% gap to plan), we</a:t>
                      </a:r>
                      <a:r>
                        <a:rPr b="1" lang="en" sz="800">
                          <a:latin typeface="Google Sans"/>
                          <a:ea typeface="Google Sans"/>
                          <a:cs typeface="Google Sans"/>
                          <a:sym typeface="Google Sans"/>
                        </a:rPr>
                        <a:t> will miss New In-Year revenue by $5.6M </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Team is working to improving quality of free trials to increase conversions in a the coming quarters</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009125">
                <a:tc>
                  <a:txBody>
                    <a:bodyPr/>
                    <a:lstStyle/>
                    <a:p>
                      <a:pPr indent="0" lvl="0" marL="0" rtl="0" algn="l">
                        <a:spcBef>
                          <a:spcPts val="0"/>
                        </a:spcBef>
                        <a:spcAft>
                          <a:spcPts val="0"/>
                        </a:spcAft>
                        <a:buNone/>
                      </a:pPr>
                      <a:r>
                        <a:rPr lang="en" sz="900">
                          <a:latin typeface="Google Sans"/>
                          <a:ea typeface="Google Sans"/>
                          <a:cs typeface="Google Sans"/>
                          <a:sym typeface="Google Sans"/>
                        </a:rPr>
                        <a:t>Expansion Revenue up 441% YoY</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Cross-Sell Program delivering strong performance YoY driven by…</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Console campaigns ramping faster than expected in ‘24. In  2023 these campaigns for Existing revenue did not exist which is why YoY is </a:t>
                      </a:r>
                      <a:r>
                        <a:rPr i="1" lang="en" sz="800">
                          <a:latin typeface="Google Sans"/>
                          <a:ea typeface="Google Sans"/>
                          <a:cs typeface="Google Sans"/>
                          <a:sym typeface="Google Sans"/>
                        </a:rPr>
                        <a:t>showing</a:t>
                      </a:r>
                      <a:r>
                        <a:rPr i="1" lang="en" sz="800">
                          <a:latin typeface="Google Sans"/>
                          <a:ea typeface="Google Sans"/>
                          <a:cs typeface="Google Sans"/>
                          <a:sym typeface="Google Sans"/>
                        </a:rPr>
                        <a:t> such high growth</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789" name="Google Shape;1789;p212"/>
          <p:cNvSpPr/>
          <p:nvPr/>
        </p:nvSpPr>
        <p:spPr>
          <a:xfrm>
            <a:off x="239075" y="31223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790" name="Google Shape;1790;p212"/>
          <p:cNvSpPr/>
          <p:nvPr/>
        </p:nvSpPr>
        <p:spPr>
          <a:xfrm>
            <a:off x="2385864" y="246194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791" name="Google Shape;1791;p212"/>
          <p:cNvSpPr/>
          <p:nvPr/>
        </p:nvSpPr>
        <p:spPr>
          <a:xfrm>
            <a:off x="3979339" y="209875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792" name="Google Shape;1792;p212"/>
          <p:cNvSpPr/>
          <p:nvPr/>
        </p:nvSpPr>
        <p:spPr>
          <a:xfrm>
            <a:off x="3979339" y="425454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793" name="Google Shape;1793;p212"/>
          <p:cNvSpPr/>
          <p:nvPr/>
        </p:nvSpPr>
        <p:spPr>
          <a:xfrm>
            <a:off x="3979339" y="33264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794" name="Google Shape;1794;p212"/>
          <p:cNvSpPr/>
          <p:nvPr/>
        </p:nvSpPr>
        <p:spPr>
          <a:xfrm>
            <a:off x="2927425" y="2033833"/>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213"/>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800" name="Google Shape;1800;p213"/>
          <p:cNvGrpSpPr/>
          <p:nvPr/>
        </p:nvGrpSpPr>
        <p:grpSpPr>
          <a:xfrm>
            <a:off x="969040" y="176164"/>
            <a:ext cx="236750" cy="189449"/>
            <a:chOff x="981300" y="1412538"/>
            <a:chExt cx="308470" cy="238481"/>
          </a:xfrm>
        </p:grpSpPr>
        <p:sp>
          <p:nvSpPr>
            <p:cNvPr id="1801" name="Google Shape;1801;p213"/>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13"/>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13"/>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4" name="Google Shape;1804;p213"/>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[GCP] Acquire Revenue</a:t>
            </a:r>
            <a:r>
              <a:rPr b="1" lang="en" sz="1600"/>
              <a:t> - </a:t>
            </a:r>
            <a:r>
              <a:rPr b="1" lang="en" sz="1600"/>
              <a:t>Looking Ahead</a:t>
            </a:r>
            <a:endParaRPr b="1" sz="1600"/>
          </a:p>
        </p:txBody>
      </p:sp>
      <p:sp>
        <p:nvSpPr>
          <p:cNvPr id="1805" name="Google Shape;1805;p213"/>
          <p:cNvSpPr/>
          <p:nvPr/>
        </p:nvSpPr>
        <p:spPr>
          <a:xfrm>
            <a:off x="409100" y="700600"/>
            <a:ext cx="8584500" cy="414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-Do we see overall performance trending up/down/steady in the months ahead? what do leading indicators tell us about future performance of our programs?</a:t>
            </a:r>
            <a:endParaRPr i="1" sz="1100">
              <a:solidFill>
                <a:schemeClr val="lt2"/>
              </a:solidFill>
              <a:latin typeface="Google Sans"/>
              <a:ea typeface="Google Sans"/>
              <a:cs typeface="Google Sans"/>
              <a:sym typeface="Google Sans"/>
            </a:endParaRPr>
          </a:p>
        </p:txBody>
      </p:sp>
      <p:graphicFrame>
        <p:nvGraphicFramePr>
          <p:cNvPr id="1806" name="Google Shape;1806;p213"/>
          <p:cNvGraphicFramePr/>
          <p:nvPr/>
        </p:nvGraphicFramePr>
        <p:xfrm>
          <a:off x="422300" y="1228950"/>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132250">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GLOBAL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10850">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Metric</a:t>
                      </a:r>
                      <a:endParaRPr b="1" sz="8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r>
                        <a:rPr b="1" lang="en" sz="800">
                          <a:latin typeface="Google Sans"/>
                          <a:ea typeface="Google Sans"/>
                          <a:cs typeface="Google Sans"/>
                          <a:sym typeface="Google Sans"/>
                        </a:rPr>
                        <a:t>(YoY)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a:t>
                      </a:r>
                      <a:r>
                        <a:rPr b="1" lang="en" sz="800">
                          <a:latin typeface="Google Sans"/>
                          <a:ea typeface="Google Sans"/>
                          <a:cs typeface="Google Sans"/>
                          <a:sym typeface="Google Sans"/>
                        </a:rPr>
                        <a:t> (YoY)</a:t>
                      </a:r>
                      <a:endParaRPr b="1" sz="800">
                        <a:latin typeface="Google Sans"/>
                        <a:ea typeface="Google Sans"/>
                        <a:cs typeface="Google Sans"/>
                        <a:sym typeface="Google Sans"/>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98700">
                <a:tc gridSpan="6">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GCP</a:t>
                      </a:r>
                      <a:endParaRPr b="1" sz="800">
                        <a:latin typeface="Google Sans"/>
                        <a:ea typeface="Google Sans"/>
                        <a:cs typeface="Google Sans"/>
                        <a:sym typeface="Google Sans"/>
                      </a:endParaRPr>
                    </a:p>
                  </a:txBody>
                  <a:tcPr marT="9125" marB="9125" marR="9125" marL="9125" anchor="b">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c hMerge="1"/>
              </a:tr>
              <a:tr h="19837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Website Activity (Signup Entries)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2.1M </a:t>
                      </a:r>
                      <a:r>
                        <a:rPr b="1" lang="en" sz="1000">
                          <a:solidFill>
                            <a:schemeClr val="accent4"/>
                          </a:solidFill>
                          <a:latin typeface="Google Sans"/>
                          <a:ea typeface="Google Sans"/>
                          <a:cs typeface="Google Sans"/>
                          <a:sym typeface="Google Sans"/>
                        </a:rPr>
                        <a:t>(85%)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2.8M </a:t>
                      </a:r>
                      <a:r>
                        <a:rPr b="1" lang="en" sz="1000">
                          <a:solidFill>
                            <a:schemeClr val="accent4"/>
                          </a:solidFill>
                          <a:latin typeface="Google Sans"/>
                          <a:ea typeface="Google Sans"/>
                          <a:cs typeface="Google Sans"/>
                          <a:sym typeface="Google Sans"/>
                        </a:rPr>
                        <a:t>(53%)</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6.1M </a:t>
                      </a:r>
                      <a:r>
                        <a:rPr b="1" lang="en" sz="1000">
                          <a:solidFill>
                            <a:schemeClr val="accent4"/>
                          </a:solidFill>
                          <a:latin typeface="Google Sans"/>
                          <a:ea typeface="Google Sans"/>
                          <a:cs typeface="Google Sans"/>
                          <a:sym typeface="Google Sans"/>
                        </a:rPr>
                        <a:t>(95%)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3.7M </a:t>
                      </a:r>
                      <a:r>
                        <a:rPr b="1" lang="en" sz="1000">
                          <a:solidFill>
                            <a:schemeClr val="accent4"/>
                          </a:solidFill>
                          <a:latin typeface="Google Sans"/>
                          <a:ea typeface="Google Sans"/>
                          <a:cs typeface="Google Sans"/>
                          <a:sym typeface="Google Sans"/>
                        </a:rPr>
                        <a:t>(30%)</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14.7M </a:t>
                      </a:r>
                      <a:r>
                        <a:rPr b="1" lang="en" sz="1000">
                          <a:solidFill>
                            <a:schemeClr val="accent4"/>
                          </a:solidFill>
                          <a:latin typeface="Google Sans"/>
                          <a:ea typeface="Google Sans"/>
                          <a:cs typeface="Google Sans"/>
                          <a:sym typeface="Google Sans"/>
                        </a:rPr>
                        <a:t>(64%)</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Starts</a:t>
                      </a:r>
                      <a:endParaRPr sz="800">
                        <a:latin typeface="Google Sans"/>
                        <a:ea typeface="Google Sans"/>
                        <a:cs typeface="Google Sans"/>
                        <a:sym typeface="Google Sans"/>
                      </a:endParaRPr>
                    </a:p>
                  </a:txBody>
                  <a:tcPr marT="19050" marB="19050" marR="28575" marL="28575" anchor="ctr">
                    <a:lnL cap="flat" cmpd="sng" w="11900">
                      <a:solidFill>
                        <a:srgbClr val="1F1F1F"/>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242k </a:t>
                      </a:r>
                      <a:r>
                        <a:rPr b="1" lang="en" sz="1000">
                          <a:solidFill>
                            <a:schemeClr val="accent4"/>
                          </a:solidFill>
                          <a:latin typeface="Google Sans"/>
                          <a:ea typeface="Google Sans"/>
                          <a:cs typeface="Google Sans"/>
                          <a:sym typeface="Google Sans"/>
                        </a:rPr>
                        <a:t>(47%)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229k</a:t>
                      </a:r>
                      <a:r>
                        <a:rPr b="1" lang="en" sz="1000">
                          <a:solidFill>
                            <a:schemeClr val="accent4"/>
                          </a:solidFill>
                          <a:latin typeface="Google Sans"/>
                          <a:ea typeface="Google Sans"/>
                          <a:cs typeface="Google Sans"/>
                          <a:sym typeface="Google Sans"/>
                        </a:rPr>
                        <a:t>(40%)</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292k</a:t>
                      </a:r>
                      <a:r>
                        <a:rPr b="1" lang="en" sz="1000">
                          <a:solidFill>
                            <a:schemeClr val="accent4"/>
                          </a:solidFill>
                          <a:latin typeface="Google Sans"/>
                          <a:ea typeface="Google Sans"/>
                          <a:cs typeface="Google Sans"/>
                          <a:sym typeface="Google Sans"/>
                        </a:rPr>
                        <a:t>(85%)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209k</a:t>
                      </a:r>
                      <a:r>
                        <a:rPr b="1" lang="en" sz="1000">
                          <a:solidFill>
                            <a:schemeClr val="accent4"/>
                          </a:solidFill>
                          <a:latin typeface="Google Sans"/>
                          <a:ea typeface="Google Sans"/>
                          <a:cs typeface="Google Sans"/>
                          <a:sym typeface="Google Sans"/>
                        </a:rPr>
                        <a:t>(77%)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973k </a:t>
                      </a:r>
                      <a:r>
                        <a:rPr b="1" lang="en" sz="1000">
                          <a:solidFill>
                            <a:schemeClr val="accent4"/>
                          </a:solidFill>
                          <a:latin typeface="Google Sans"/>
                          <a:ea typeface="Google Sans"/>
                          <a:cs typeface="Google Sans"/>
                          <a:sym typeface="Google Sans"/>
                        </a:rPr>
                        <a:t>(61%)</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7D Actives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60k </a:t>
                      </a:r>
                      <a:r>
                        <a:rPr b="1" lang="en" sz="1000">
                          <a:solidFill>
                            <a:schemeClr val="accent3"/>
                          </a:solidFill>
                          <a:latin typeface="Google Sans"/>
                          <a:ea typeface="Google Sans"/>
                          <a:cs typeface="Google Sans"/>
                          <a:sym typeface="Google Sans"/>
                        </a:rPr>
                        <a:t>(-2%)</a:t>
                      </a:r>
                      <a:endParaRPr b="1" sz="1000">
                        <a:solidFill>
                          <a:schemeClr val="accent3"/>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79k </a:t>
                      </a:r>
                      <a:r>
                        <a:rPr b="1" lang="en" sz="1000">
                          <a:solidFill>
                            <a:schemeClr val="accent4"/>
                          </a:solidFill>
                          <a:latin typeface="Google Sans"/>
                          <a:ea typeface="Google Sans"/>
                          <a:cs typeface="Google Sans"/>
                          <a:sym typeface="Google Sans"/>
                        </a:rPr>
                        <a:t>(19%)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89k</a:t>
                      </a:r>
                      <a:r>
                        <a:rPr b="1" lang="en" sz="1000">
                          <a:solidFill>
                            <a:schemeClr val="accent4"/>
                          </a:solidFill>
                          <a:latin typeface="Google Sans"/>
                          <a:ea typeface="Google Sans"/>
                          <a:cs typeface="Google Sans"/>
                          <a:sym typeface="Google Sans"/>
                        </a:rPr>
                        <a:t>(32%)</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33k</a:t>
                      </a:r>
                      <a:r>
                        <a:rPr b="1" lang="en" sz="1000">
                          <a:solidFill>
                            <a:schemeClr val="accent4"/>
                          </a:solidFill>
                          <a:latin typeface="Google Sans"/>
                          <a:ea typeface="Google Sans"/>
                          <a:cs typeface="Google Sans"/>
                          <a:sym typeface="Google Sans"/>
                        </a:rPr>
                        <a:t>(17%)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261k </a:t>
                      </a:r>
                      <a:r>
                        <a:rPr b="1" lang="en" sz="1000">
                          <a:solidFill>
                            <a:schemeClr val="accent4"/>
                          </a:solidFill>
                          <a:latin typeface="Google Sans"/>
                          <a:ea typeface="Google Sans"/>
                          <a:cs typeface="Google Sans"/>
                          <a:sym typeface="Google Sans"/>
                        </a:rPr>
                        <a:t>(17%)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19</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24</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22</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(15%)</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9.5</a:t>
                      </a:r>
                      <a:r>
                        <a:rPr lang="en" sz="1000">
                          <a:latin typeface="Google Sans"/>
                          <a:ea typeface="Google Sans"/>
                          <a:cs typeface="Google Sans"/>
                          <a:sym typeface="Google Sans"/>
                        </a:rPr>
                        <a:t>k</a:t>
                      </a:r>
                      <a:r>
                        <a:rPr b="1" lang="en" sz="1000">
                          <a:solidFill>
                            <a:schemeClr val="accent4"/>
                          </a:solidFill>
                          <a:latin typeface="Google Sans"/>
                          <a:ea typeface="Google Sans"/>
                          <a:cs typeface="Google Sans"/>
                          <a:sym typeface="Google Sans"/>
                        </a:rPr>
                        <a:t>(9%)</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74k </a:t>
                      </a:r>
                      <a:r>
                        <a:rPr b="1" lang="en" sz="1000">
                          <a:solidFill>
                            <a:schemeClr val="accent4"/>
                          </a:solidFill>
                          <a:latin typeface="Google Sans"/>
                          <a:ea typeface="Google Sans"/>
                          <a:cs typeface="Google Sans"/>
                          <a:sym typeface="Google Sans"/>
                        </a:rPr>
                        <a:t>(11%)</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1807" name="Google Shape;1807;p213"/>
          <p:cNvSpPr txBox="1"/>
          <p:nvPr/>
        </p:nvSpPr>
        <p:spPr>
          <a:xfrm>
            <a:off x="8215250" y="47959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pic>
        <p:nvPicPr>
          <p:cNvPr id="1808" name="Google Shape;1808;p213"/>
          <p:cNvPicPr preferRelativeResize="0"/>
          <p:nvPr/>
        </p:nvPicPr>
        <p:blipFill rotWithShape="1">
          <a:blip r:embed="rId4">
            <a:alphaModFix/>
          </a:blip>
          <a:srcRect b="0" l="5096" r="0" t="12572"/>
          <a:stretch/>
        </p:blipFill>
        <p:spPr>
          <a:xfrm>
            <a:off x="6684275" y="111006"/>
            <a:ext cx="1248575" cy="278394"/>
          </a:xfrm>
          <a:prstGeom prst="rect">
            <a:avLst/>
          </a:prstGeom>
          <a:noFill/>
          <a:ln>
            <a:noFill/>
          </a:ln>
        </p:spPr>
      </p:pic>
      <p:graphicFrame>
        <p:nvGraphicFramePr>
          <p:cNvPr id="1809" name="Google Shape;1809;p213"/>
          <p:cNvGraphicFramePr/>
          <p:nvPr/>
        </p:nvGraphicFramePr>
        <p:xfrm>
          <a:off x="422300" y="2609563"/>
          <a:ext cx="3000000" cy="3000000"/>
        </p:xfrm>
        <a:graphic>
          <a:graphicData uri="http://schemas.openxmlformats.org/drawingml/2006/table">
            <a:tbl>
              <a:tblPr>
                <a:noFill/>
                <a:tableStyleId>{E621E615-8664-40BB-82A3-241909D540A3}</a:tableStyleId>
              </a:tblPr>
              <a:tblGrid>
                <a:gridCol w="1578250"/>
                <a:gridCol w="1384025"/>
                <a:gridCol w="1384025"/>
                <a:gridCol w="1384025"/>
                <a:gridCol w="1384025"/>
                <a:gridCol w="1384025"/>
              </a:tblGrid>
              <a:tr h="219600">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Free Trial Conversions</a:t>
                      </a:r>
                      <a:r>
                        <a:rPr lang="en" sz="800">
                          <a:latin typeface="Google Sans"/>
                          <a:ea typeface="Google Sans"/>
                          <a:cs typeface="Google Sans"/>
                          <a:sym typeface="Google Sans"/>
                        </a:rPr>
                        <a:t>*</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rPr b="1" lang="en" sz="800">
                          <a:latin typeface="Google Sans"/>
                          <a:ea typeface="Google Sans"/>
                          <a:cs typeface="Google Sans"/>
                          <a:sym typeface="Google Sans"/>
                        </a:rPr>
                        <a:t>(Attainment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Google Sans"/>
                          <a:ea typeface="Google Sans"/>
                          <a:cs typeface="Google Sans"/>
                          <a:sym typeface="Google Sans"/>
                        </a:rPr>
                        <a:t>19k </a:t>
                      </a:r>
                      <a:r>
                        <a:rPr b="1" lang="en" sz="1000">
                          <a:solidFill>
                            <a:schemeClr val="accent3"/>
                          </a:solidFill>
                          <a:latin typeface="Google Sans"/>
                          <a:ea typeface="Google Sans"/>
                          <a:cs typeface="Google Sans"/>
                          <a:sym typeface="Google Sans"/>
                        </a:rPr>
                        <a:t>(92%)</a:t>
                      </a:r>
                      <a:endParaRPr b="1" sz="1000">
                        <a:solidFill>
                          <a:schemeClr val="accent3"/>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24k</a:t>
                      </a:r>
                      <a:r>
                        <a:rPr b="1" lang="en" sz="1000">
                          <a:solidFill>
                            <a:schemeClr val="accent2"/>
                          </a:solidFill>
                          <a:latin typeface="Google Sans"/>
                          <a:ea typeface="Google Sans"/>
                          <a:cs typeface="Google Sans"/>
                          <a:sym typeface="Google Sans"/>
                        </a:rPr>
                        <a:t>(84%)</a:t>
                      </a:r>
                      <a:endParaRPr b="1" sz="10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22k</a:t>
                      </a:r>
                      <a:r>
                        <a:rPr b="1" lang="en" sz="1000">
                          <a:solidFill>
                            <a:schemeClr val="accent4"/>
                          </a:solidFill>
                          <a:latin typeface="Google Sans"/>
                          <a:ea typeface="Google Sans"/>
                          <a:cs typeface="Google Sans"/>
                          <a:sym typeface="Google Sans"/>
                        </a:rPr>
                        <a:t>(97%)</a:t>
                      </a:r>
                      <a:endParaRPr b="1" sz="1000">
                        <a:solidFill>
                          <a:schemeClr val="accent4"/>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9.5k</a:t>
                      </a:r>
                      <a:r>
                        <a:rPr b="1" lang="en" sz="1000">
                          <a:solidFill>
                            <a:schemeClr val="accent2"/>
                          </a:solidFill>
                          <a:latin typeface="Google Sans"/>
                          <a:ea typeface="Google Sans"/>
                          <a:cs typeface="Google Sans"/>
                          <a:sym typeface="Google Sans"/>
                        </a:rPr>
                        <a:t>(79%)</a:t>
                      </a:r>
                      <a:endParaRPr b="1" sz="10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Google Sans"/>
                          <a:ea typeface="Google Sans"/>
                          <a:cs typeface="Google Sans"/>
                          <a:sym typeface="Google Sans"/>
                        </a:rPr>
                        <a:t>74k </a:t>
                      </a:r>
                      <a:r>
                        <a:rPr b="1" lang="en" sz="1000">
                          <a:solidFill>
                            <a:schemeClr val="accent2"/>
                          </a:solidFill>
                          <a:latin typeface="Google Sans"/>
                          <a:ea typeface="Google Sans"/>
                          <a:cs typeface="Google Sans"/>
                          <a:sym typeface="Google Sans"/>
                        </a:rPr>
                        <a:t>(89%)</a:t>
                      </a:r>
                      <a:endParaRPr b="1" sz="1000">
                        <a:solidFill>
                          <a:schemeClr val="accent2"/>
                        </a:solidFill>
                        <a:latin typeface="Google Sans"/>
                        <a:ea typeface="Google Sans"/>
                        <a:cs typeface="Google Sans"/>
                        <a:sym typeface="Google Sans"/>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1810" name="Google Shape;1810;p213"/>
          <p:cNvSpPr txBox="1"/>
          <p:nvPr/>
        </p:nvSpPr>
        <p:spPr>
          <a:xfrm>
            <a:off x="2875075" y="46623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11" name="Google Shape;1811;p213"/>
          <p:cNvSpPr/>
          <p:nvPr/>
        </p:nvSpPr>
        <p:spPr>
          <a:xfrm>
            <a:off x="139950" y="345142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12" name="Google Shape;1812;p213"/>
          <p:cNvSpPr/>
          <p:nvPr/>
        </p:nvSpPr>
        <p:spPr>
          <a:xfrm>
            <a:off x="139950" y="440838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813" name="Google Shape;1813;p213"/>
          <p:cNvGraphicFramePr/>
          <p:nvPr/>
        </p:nvGraphicFramePr>
        <p:xfrm>
          <a:off x="409088" y="3002550"/>
          <a:ext cx="3000000" cy="3000000"/>
        </p:xfrm>
        <a:graphic>
          <a:graphicData uri="http://schemas.openxmlformats.org/drawingml/2006/table">
            <a:tbl>
              <a:tblPr>
                <a:noFill/>
                <a:tableStyleId>{EDA46378-EC6A-4402-AF1B-E0E7D50AD4B7}</a:tableStyleId>
              </a:tblPr>
              <a:tblGrid>
                <a:gridCol w="1022225"/>
                <a:gridCol w="7592275"/>
              </a:tblGrid>
              <a:tr h="1051675">
                <a:tc>
                  <a:txBody>
                    <a:bodyPr/>
                    <a:lstStyle/>
                    <a:p>
                      <a:pPr indent="0" lvl="0" marL="0" rtl="0" algn="l">
                        <a:spcBef>
                          <a:spcPts val="0"/>
                        </a:spcBef>
                        <a:spcAft>
                          <a:spcPts val="0"/>
                        </a:spcAft>
                        <a:buNone/>
                      </a:pPr>
                      <a:r>
                        <a:rPr lang="en" sz="900">
                          <a:latin typeface="Google Sans"/>
                          <a:ea typeface="Google Sans"/>
                          <a:cs typeface="Google Sans"/>
                          <a:sym typeface="Google Sans"/>
                        </a:rPr>
                        <a:t>We are on track for FT Signups</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None/>
                      </a:pPr>
                      <a:r>
                        <a:rPr b="1" lang="en" sz="700">
                          <a:latin typeface="Google Sans"/>
                          <a:ea typeface="Google Sans"/>
                          <a:cs typeface="Google Sans"/>
                          <a:sym typeface="Google Sans"/>
                        </a:rPr>
                        <a:t>We’re on track for Trial Signups target 104% to Q1 Plan driven by paid search efficiencies, non-branded SEO, expansion of paid media prospecting, and demand funnel optimizations. However, there are two known “good things” that will reduce our signup volume in the months ahead:</a:t>
                      </a:r>
                      <a:endParaRPr b="1" sz="7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00">
                          <a:latin typeface="Google Sans"/>
                          <a:ea typeface="Google Sans"/>
                          <a:cs typeface="Google Sans"/>
                          <a:sym typeface="Google Sans"/>
                        </a:rPr>
                        <a:t>(1) The payments team is rolling out a new payments platform (called O2) within the signup flow, which will reduce our trial signup quantity by -12.6%, 7-day active accounts by -3%, and 7-day upgrades by -8%. This reduction is believed to be entirely from bad actors based on previous testing; we expect this change will NOT add risk to our conversion OKR and is generally good for the business.</a:t>
                      </a:r>
                      <a:endParaRPr i="1" sz="700">
                        <a:latin typeface="Google Sans"/>
                        <a:ea typeface="Google Sans"/>
                        <a:cs typeface="Google Sans"/>
                        <a:sym typeface="Google Sans"/>
                      </a:endParaRPr>
                    </a:p>
                    <a:p>
                      <a:pPr indent="0" lvl="0" marL="0" rtl="0" algn="l">
                        <a:lnSpc>
                          <a:spcPct val="115000"/>
                        </a:lnSpc>
                        <a:spcBef>
                          <a:spcPts val="0"/>
                        </a:spcBef>
                        <a:spcAft>
                          <a:spcPts val="0"/>
                        </a:spcAft>
                        <a:buNone/>
                      </a:pPr>
                      <a:r>
                        <a:rPr i="1" lang="en" sz="700">
                          <a:latin typeface="Google Sans"/>
                          <a:ea typeface="Google Sans"/>
                          <a:cs typeface="Google Sans"/>
                          <a:sym typeface="Google Sans"/>
                        </a:rPr>
                        <a:t>(2) We are pivoting our paid demand campaigns toward maximizing quality trials based on usage signals. This may initially result in some trial quantity decline as we test and learn how best to tune our campaigns against the new quality objective. </a:t>
                      </a:r>
                      <a:endParaRPr b="1" sz="7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We fell short on Conversions</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sz="700">
                          <a:latin typeface="Google Sans"/>
                          <a:ea typeface="Google Sans"/>
                          <a:cs typeface="Google Sans"/>
                          <a:sym typeface="Google Sans"/>
                        </a:rPr>
                        <a:t>Conversion rates have declined as more of our trial volume has come from AI and Paid demand prospecting channels.  As conversion is a 3+ month lagging metric, we are now seeing the true scale of the rate decline—and it's lower than what we forecasted for the ‘24. We anticipate falling short of our conversion plan again next month and are investing in three areas to improve the conversion rate:</a:t>
                      </a:r>
                      <a:endParaRPr sz="900">
                        <a:latin typeface="Google Sans"/>
                        <a:ea typeface="Google Sans"/>
                        <a:cs typeface="Google Sans"/>
                        <a:sym typeface="Google Sans"/>
                      </a:endParaRPr>
                    </a:p>
                    <a:p>
                      <a:pPr indent="0" lvl="0" marL="0" marR="0" rtl="0" algn="l">
                        <a:lnSpc>
                          <a:spcPct val="115000"/>
                        </a:lnSpc>
                        <a:spcBef>
                          <a:spcPts val="0"/>
                        </a:spcBef>
                        <a:spcAft>
                          <a:spcPts val="0"/>
                        </a:spcAft>
                        <a:buNone/>
                      </a:pPr>
                      <a:r>
                        <a:rPr i="1" lang="en" sz="700">
                          <a:latin typeface="Google Sans"/>
                          <a:ea typeface="Google Sans"/>
                          <a:cs typeface="Google Sans"/>
                          <a:sym typeface="Google Sans"/>
                        </a:rPr>
                        <a:t>(1) Improve signup quality from our paid demand channels (marketing led). </a:t>
                      </a:r>
                      <a:endParaRPr i="1" sz="700">
                        <a:latin typeface="Google Sans"/>
                        <a:ea typeface="Google Sans"/>
                        <a:cs typeface="Google Sans"/>
                        <a:sym typeface="Google Sans"/>
                      </a:endParaRPr>
                    </a:p>
                    <a:p>
                      <a:pPr indent="0" lvl="0" marL="0" marR="0" rtl="0" algn="l">
                        <a:lnSpc>
                          <a:spcPct val="115000"/>
                        </a:lnSpc>
                        <a:spcBef>
                          <a:spcPts val="0"/>
                        </a:spcBef>
                        <a:spcAft>
                          <a:spcPts val="0"/>
                        </a:spcAft>
                        <a:buNone/>
                      </a:pPr>
                      <a:r>
                        <a:rPr i="1" lang="en" sz="700">
                          <a:latin typeface="Google Sans"/>
                          <a:ea typeface="Google Sans"/>
                          <a:cs typeface="Google Sans"/>
                          <a:sym typeface="Google Sans"/>
                        </a:rPr>
                        <a:t>(2) Improve onboarding experience for top products (AppEco PLG + marketing led). Investments include nudging trialists to try Gemini, sending users to DEZ, and Follow-me assistance widget. This work is scheduled for Q2 and likely to see landed impact in Q3+.</a:t>
                      </a:r>
                      <a:endParaRPr i="1" sz="700">
                        <a:latin typeface="Google Sans"/>
                        <a:ea typeface="Google Sans"/>
                        <a:cs typeface="Google Sans"/>
                        <a:sym typeface="Google Sans"/>
                      </a:endParaRPr>
                    </a:p>
                    <a:p>
                      <a:pPr indent="0" lvl="0" marL="0" marR="0" rtl="0" algn="l">
                        <a:lnSpc>
                          <a:spcPct val="115000"/>
                        </a:lnSpc>
                        <a:spcBef>
                          <a:spcPts val="0"/>
                        </a:spcBef>
                        <a:spcAft>
                          <a:spcPts val="0"/>
                        </a:spcAft>
                        <a:buNone/>
                      </a:pPr>
                      <a:r>
                        <a:rPr i="1" lang="en" sz="700">
                          <a:latin typeface="Google Sans"/>
                          <a:ea typeface="Google Sans"/>
                          <a:cs typeface="Google Sans"/>
                          <a:sym typeface="Google Sans"/>
                        </a:rPr>
                        <a:t>(3) Accelerate graduation from free tier to credit/paid usage (AppEco PLG led). Investments include leveraging improved free tier usage by product metrics to actively target folks lingering in free with nudges. Also adjust free tier usage limits down to attempt to put more pressure to upgrade. Expect landed impact to start showing a conversion lift in Q3.</a:t>
                      </a:r>
                      <a:endParaRPr b="1" sz="7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14" name="Google Shape;1814;p213"/>
          <p:cNvSpPr/>
          <p:nvPr/>
        </p:nvSpPr>
        <p:spPr>
          <a:xfrm>
            <a:off x="139950" y="1946700"/>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15" name="Google Shape;1815;p213"/>
          <p:cNvSpPr/>
          <p:nvPr/>
        </p:nvSpPr>
        <p:spPr>
          <a:xfrm>
            <a:off x="220125" y="2348075"/>
            <a:ext cx="195600" cy="585300"/>
          </a:xfrm>
          <a:prstGeom prst="leftBracket">
            <a:avLst>
              <a:gd fmla="val 8333"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16" name="Google Shape;1816;p213"/>
          <p:cNvSpPr/>
          <p:nvPr/>
        </p:nvSpPr>
        <p:spPr>
          <a:xfrm>
            <a:off x="97250" y="2530913"/>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214"/>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822" name="Google Shape;1822;p214"/>
          <p:cNvGrpSpPr/>
          <p:nvPr/>
        </p:nvGrpSpPr>
        <p:grpSpPr>
          <a:xfrm>
            <a:off x="969040" y="176164"/>
            <a:ext cx="236750" cy="189449"/>
            <a:chOff x="981300" y="1412538"/>
            <a:chExt cx="308470" cy="238481"/>
          </a:xfrm>
        </p:grpSpPr>
        <p:sp>
          <p:nvSpPr>
            <p:cNvPr id="1823" name="Google Shape;1823;p21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1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1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6" name="Google Shape;1826;p214"/>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[GWS] Acquire Revenue</a:t>
            </a:r>
            <a:r>
              <a:rPr b="1" lang="en" sz="1600"/>
              <a:t> - </a:t>
            </a:r>
            <a:r>
              <a:rPr b="1" lang="en" sz="1600"/>
              <a:t>Looking </a:t>
            </a:r>
            <a:r>
              <a:rPr b="1" lang="en" sz="1600"/>
              <a:t>Ba</a:t>
            </a:r>
            <a:r>
              <a:rPr b="1" lang="en" sz="1600"/>
              <a:t>ck</a:t>
            </a:r>
            <a:r>
              <a:rPr b="1" lang="en" sz="1600"/>
              <a:t> </a:t>
            </a:r>
            <a:endParaRPr b="1" sz="1600"/>
          </a:p>
        </p:txBody>
      </p:sp>
      <p:graphicFrame>
        <p:nvGraphicFramePr>
          <p:cNvPr id="1827" name="Google Shape;1827;p214"/>
          <p:cNvGraphicFramePr/>
          <p:nvPr/>
        </p:nvGraphicFramePr>
        <p:xfrm>
          <a:off x="650900" y="1272125"/>
          <a:ext cx="3000000" cy="3000000"/>
        </p:xfrm>
        <a:graphic>
          <a:graphicData uri="http://schemas.openxmlformats.org/drawingml/2006/table">
            <a:tbl>
              <a:tblPr>
                <a:noFill/>
                <a:tableStyleId>{E621E615-8664-40BB-82A3-241909D540A3}</a:tableStyleId>
              </a:tblPr>
              <a:tblGrid>
                <a:gridCol w="906700"/>
                <a:gridCol w="976100"/>
                <a:gridCol w="570925"/>
              </a:tblGrid>
              <a:tr h="187725">
                <a:tc gridSpan="3">
                  <a:txBody>
                    <a:bodyPr/>
                    <a:lstStyle/>
                    <a:p>
                      <a:pPr indent="0" lvl="0" marL="0" rtl="0" algn="ctr">
                        <a:spcBef>
                          <a:spcPts val="0"/>
                        </a:spcBef>
                        <a:spcAft>
                          <a:spcPts val="0"/>
                        </a:spcAft>
                        <a:buNone/>
                      </a:pPr>
                      <a:r>
                        <a:rPr b="1" lang="en" sz="900">
                          <a:latin typeface="Google Sans"/>
                          <a:ea typeface="Google Sans"/>
                          <a:cs typeface="Google Sans"/>
                          <a:sym typeface="Google Sans"/>
                        </a:rPr>
                        <a:t>Core 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212800">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0442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a:t>
                      </a:r>
                      <a:r>
                        <a:rPr b="1" lang="en" sz="900">
                          <a:latin typeface="Google Sans"/>
                          <a:ea typeface="Google Sans"/>
                          <a:cs typeface="Google Sans"/>
                          <a:sym typeface="Google Sans"/>
                        </a:rPr>
                        <a:t> (Attain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9825">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$17M </a:t>
                      </a:r>
                      <a:r>
                        <a:rPr b="1" lang="en" sz="900">
                          <a:solidFill>
                            <a:schemeClr val="accent4"/>
                          </a:solidFill>
                          <a:latin typeface="Google Sans"/>
                          <a:ea typeface="Google Sans"/>
                          <a:cs typeface="Google Sans"/>
                          <a:sym typeface="Google Sans"/>
                        </a:rPr>
                        <a:t>(119%)</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35%</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Expansion</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1890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Total Expansion</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$30M </a:t>
                      </a:r>
                      <a:r>
                        <a:rPr b="1" lang="en" sz="900">
                          <a:solidFill>
                            <a:schemeClr val="accent4"/>
                          </a:solidFill>
                          <a:latin typeface="Google Sans"/>
                          <a:ea typeface="Google Sans"/>
                          <a:cs typeface="Google Sans"/>
                          <a:sym typeface="Google Sans"/>
                        </a:rPr>
                        <a:t>(117%)</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174%</a:t>
                      </a:r>
                      <a:endParaRPr sz="900">
                        <a:latin typeface="Google Sans"/>
                        <a:ea typeface="Google Sans"/>
                        <a:cs typeface="Google Sans"/>
                        <a:sym typeface="Google Sans"/>
                      </a:endParaRPr>
                    </a:p>
                  </a:txBody>
                  <a:tcPr marT="19050" marB="19050" marR="28575" marL="28575" anchor="ctr">
                    <a:lnL cap="flat" cmpd="sng" w="9525">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Recurring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1890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Total Recurring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$796M </a:t>
                      </a:r>
                      <a:r>
                        <a:rPr b="1" lang="en" sz="900">
                          <a:solidFill>
                            <a:schemeClr val="accent4"/>
                          </a:solidFill>
                          <a:latin typeface="Google Sans"/>
                          <a:ea typeface="Google Sans"/>
                          <a:cs typeface="Google Sans"/>
                          <a:sym typeface="Google Sans"/>
                        </a:rPr>
                        <a:t>(101%)</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33%</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8900">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$844M</a:t>
                      </a:r>
                      <a:r>
                        <a:rPr b="1" lang="en" sz="900">
                          <a:solidFill>
                            <a:schemeClr val="accent4"/>
                          </a:solidFill>
                          <a:latin typeface="Google Sans"/>
                          <a:ea typeface="Google Sans"/>
                          <a:cs typeface="Google Sans"/>
                          <a:sym typeface="Google Sans"/>
                        </a:rPr>
                        <a:t> (102%)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35%</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828" name="Google Shape;1828;p214"/>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829" name="Google Shape;1829;p214"/>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1830" name="Google Shape;1830;p214"/>
          <p:cNvPicPr preferRelativeResize="0"/>
          <p:nvPr/>
        </p:nvPicPr>
        <p:blipFill>
          <a:blip r:embed="rId4">
            <a:alphaModFix/>
          </a:blip>
          <a:stretch>
            <a:fillRect/>
          </a:stretch>
        </p:blipFill>
        <p:spPr>
          <a:xfrm>
            <a:off x="6148649" y="101550"/>
            <a:ext cx="1827199" cy="338700"/>
          </a:xfrm>
          <a:prstGeom prst="rect">
            <a:avLst/>
          </a:prstGeom>
          <a:noFill/>
          <a:ln>
            <a:noFill/>
          </a:ln>
        </p:spPr>
      </p:pic>
      <p:sp>
        <p:nvSpPr>
          <p:cNvPr id="1831" name="Google Shape;1831;p214"/>
          <p:cNvSpPr txBox="1"/>
          <p:nvPr/>
        </p:nvSpPr>
        <p:spPr>
          <a:xfrm>
            <a:off x="6160025" y="3589900"/>
            <a:ext cx="48585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latin typeface="Google Sans"/>
                <a:ea typeface="Google Sans"/>
                <a:cs typeface="Google Sans"/>
                <a:sym typeface="Google Sans"/>
              </a:rPr>
              <a:t>* Monthly churn matures ~40 days after month close due to reactivations</a:t>
            </a:r>
            <a:endParaRPr i="1" sz="300">
              <a:latin typeface="Google Sans"/>
              <a:ea typeface="Google Sans"/>
              <a:cs typeface="Google Sans"/>
              <a:sym typeface="Google Sans"/>
            </a:endParaRPr>
          </a:p>
        </p:txBody>
      </p:sp>
      <p:graphicFrame>
        <p:nvGraphicFramePr>
          <p:cNvPr id="1832" name="Google Shape;1832;p214"/>
          <p:cNvGraphicFramePr/>
          <p:nvPr/>
        </p:nvGraphicFramePr>
        <p:xfrm>
          <a:off x="3390625" y="1272125"/>
          <a:ext cx="3000000" cy="3000000"/>
        </p:xfrm>
        <a:graphic>
          <a:graphicData uri="http://schemas.openxmlformats.org/drawingml/2006/table">
            <a:tbl>
              <a:tblPr>
                <a:noFill/>
                <a:tableStyleId>{E621E615-8664-40BB-82A3-241909D540A3}</a:tableStyleId>
              </a:tblPr>
              <a:tblGrid>
                <a:gridCol w="1214975"/>
                <a:gridCol w="976100"/>
              </a:tblGrid>
              <a:tr h="183700">
                <a:tc gridSpan="2">
                  <a:txBody>
                    <a:bodyPr/>
                    <a:lstStyle/>
                    <a:p>
                      <a:pPr indent="0" lvl="0" marL="0" rtl="0" algn="ctr">
                        <a:spcBef>
                          <a:spcPts val="0"/>
                        </a:spcBef>
                        <a:spcAft>
                          <a:spcPts val="0"/>
                        </a:spcAft>
                        <a:buNone/>
                      </a:pPr>
                      <a:r>
                        <a:rPr b="1" lang="en" sz="900">
                          <a:latin typeface="Google Sans"/>
                          <a:ea typeface="Google Sans"/>
                          <a:cs typeface="Google Sans"/>
                          <a:sym typeface="Google Sans"/>
                        </a:rPr>
                        <a:t>Gemini </a:t>
                      </a:r>
                      <a:r>
                        <a:rPr b="1" lang="en" sz="900">
                          <a:latin typeface="Google Sans"/>
                          <a:ea typeface="Google Sans"/>
                          <a:cs typeface="Google Sans"/>
                          <a:sym typeface="Google Sans"/>
                        </a:rPr>
                        <a:t>Revenue</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77175">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541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 (Attain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249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New</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latin typeface="Google Sans"/>
                          <a:ea typeface="Google Sans"/>
                          <a:cs typeface="Google Sans"/>
                          <a:sym typeface="Google Sans"/>
                        </a:rPr>
                        <a:t>$0.1M</a:t>
                      </a:r>
                      <a:endParaRPr sz="900">
                        <a:solidFill>
                          <a:schemeClr val="dk1"/>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Expansion + Recurring</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Total </a:t>
                      </a:r>
                      <a:r>
                        <a:rPr lang="en" sz="900">
                          <a:latin typeface="Google Sans"/>
                          <a:ea typeface="Google Sans"/>
                          <a:cs typeface="Google Sans"/>
                          <a:sym typeface="Google Sans"/>
                        </a:rPr>
                        <a:t>Expansion + Recurring</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$1.0M</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14200">
                <a:tc>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TOTAL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$1.2M </a:t>
                      </a:r>
                      <a:r>
                        <a:rPr b="1" lang="en" sz="900">
                          <a:solidFill>
                            <a:schemeClr val="accent2"/>
                          </a:solidFill>
                          <a:latin typeface="Google Sans"/>
                          <a:ea typeface="Google Sans"/>
                          <a:cs typeface="Google Sans"/>
                          <a:sym typeface="Google Sans"/>
                        </a:rPr>
                        <a:t>(58%)</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833" name="Google Shape;1833;p214"/>
          <p:cNvSpPr txBox="1"/>
          <p:nvPr/>
        </p:nvSpPr>
        <p:spPr>
          <a:xfrm>
            <a:off x="2875075" y="45099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34" name="Google Shape;1834;p214"/>
          <p:cNvSpPr/>
          <p:nvPr/>
        </p:nvSpPr>
        <p:spPr>
          <a:xfrm>
            <a:off x="436150" y="379307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35" name="Google Shape;1835;p214"/>
          <p:cNvSpPr/>
          <p:nvPr/>
        </p:nvSpPr>
        <p:spPr>
          <a:xfrm>
            <a:off x="444750" y="4547971"/>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36" name="Google Shape;1836;p214"/>
          <p:cNvSpPr/>
          <p:nvPr/>
        </p:nvSpPr>
        <p:spPr>
          <a:xfrm>
            <a:off x="436150" y="12415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37" name="Google Shape;1837;p214"/>
          <p:cNvSpPr/>
          <p:nvPr/>
        </p:nvSpPr>
        <p:spPr>
          <a:xfrm>
            <a:off x="3235164" y="124149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graphicFrame>
        <p:nvGraphicFramePr>
          <p:cNvPr id="1838" name="Google Shape;1838;p214"/>
          <p:cNvGraphicFramePr/>
          <p:nvPr/>
        </p:nvGraphicFramePr>
        <p:xfrm>
          <a:off x="734988" y="3520350"/>
          <a:ext cx="3000000" cy="3000000"/>
        </p:xfrm>
        <a:graphic>
          <a:graphicData uri="http://schemas.openxmlformats.org/drawingml/2006/table">
            <a:tbl>
              <a:tblPr>
                <a:noFill/>
                <a:tableStyleId>{EDA46378-EC6A-4402-AF1B-E0E7D50AD4B7}</a:tableStyleId>
              </a:tblPr>
              <a:tblGrid>
                <a:gridCol w="757450"/>
                <a:gridCol w="7531150"/>
              </a:tblGrid>
              <a:tr h="381000">
                <a:tc>
                  <a:txBody>
                    <a:bodyPr/>
                    <a:lstStyle/>
                    <a:p>
                      <a:pPr indent="0" lvl="0" marL="0" rtl="0" algn="l">
                        <a:spcBef>
                          <a:spcPts val="0"/>
                        </a:spcBef>
                        <a:spcAft>
                          <a:spcPts val="0"/>
                        </a:spcAft>
                        <a:buNone/>
                      </a:pPr>
                      <a:r>
                        <a:rPr b="1" lang="en" sz="900">
                          <a:latin typeface="Google Sans"/>
                          <a:ea typeface="Google Sans"/>
                          <a:cs typeface="Google Sans"/>
                          <a:sym typeface="Google Sans"/>
                        </a:rPr>
                        <a:t>Core</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Core revenue on track, exceeding targets across New, Expansion, and Recurring</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Recurring overperformance due to strong Q4 23, finishing year with higher MMR than expected ($271.5M actual MRR vs $267.5M modeled MRR). </a:t>
                      </a:r>
                      <a:r>
                        <a:rPr i="1" lang="en" sz="800">
                          <a:latin typeface="Google Sans"/>
                          <a:ea typeface="Google Sans"/>
                          <a:cs typeface="Google Sans"/>
                          <a:sym typeface="Google Sans"/>
                        </a:rPr>
                        <a:t>Strength in expansion due to early positive results from Sunrise (lower shift to commit and seat loss than expectation). New seat overperformance driven by early launches of new entry points. </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b="1" lang="en" sz="900">
                          <a:latin typeface="Google Sans"/>
                          <a:ea typeface="Google Sans"/>
                          <a:cs typeface="Google Sans"/>
                          <a:sym typeface="Google Sans"/>
                        </a:rPr>
                        <a:t>Gemini</a:t>
                      </a:r>
                      <a:endParaRPr b="1"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800">
                          <a:latin typeface="Google Sans"/>
                          <a:ea typeface="Google Sans"/>
                          <a:cs typeface="Google Sans"/>
                          <a:sym typeface="Google Sans"/>
                        </a:rPr>
                        <a:t>In spite of stronger than expected results from February launches, Gemini tracking behind aggressive revenue targets</a:t>
                      </a:r>
                      <a:br>
                        <a:rPr b="1" lang="en" sz="800">
                          <a:latin typeface="Google Sans"/>
                          <a:ea typeface="Google Sans"/>
                          <a:cs typeface="Google Sans"/>
                          <a:sym typeface="Google Sans"/>
                        </a:rPr>
                      </a:br>
                      <a:r>
                        <a:rPr i="1" lang="en" sz="800">
                          <a:latin typeface="Google Sans"/>
                          <a:ea typeface="Google Sans"/>
                          <a:cs typeface="Google Sans"/>
                          <a:sym typeface="Google Sans"/>
                        </a:rPr>
                        <a:t>Positive signs from February launches: 5% attach to new core SKU signups (vs. 1% expected). In-product upsell promos in Gmail outperforming expectation (+.08% incremental upgrade rate vs. expected +.01%). Team </a:t>
                      </a:r>
                      <a:r>
                        <a:rPr i="1" lang="en" sz="800">
                          <a:latin typeface="Google Sans"/>
                          <a:ea typeface="Google Sans"/>
                          <a:cs typeface="Google Sans"/>
                          <a:sym typeface="Google Sans"/>
                        </a:rPr>
                        <a:t>continuing</a:t>
                      </a:r>
                      <a:r>
                        <a:rPr i="1" lang="en" sz="800">
                          <a:latin typeface="Google Sans"/>
                          <a:ea typeface="Google Sans"/>
                          <a:cs typeface="Google Sans"/>
                          <a:sym typeface="Google Sans"/>
                        </a:rPr>
                        <a:t> to work on </a:t>
                      </a:r>
                      <a:r>
                        <a:rPr i="1" lang="en" sz="800">
                          <a:latin typeface="Google Sans"/>
                          <a:ea typeface="Google Sans"/>
                          <a:cs typeface="Google Sans"/>
                          <a:sym typeface="Google Sans"/>
                        </a:rPr>
                        <a:t>initiatives</a:t>
                      </a:r>
                      <a:r>
                        <a:rPr i="1" lang="en" sz="800">
                          <a:latin typeface="Google Sans"/>
                          <a:ea typeface="Google Sans"/>
                          <a:cs typeface="Google Sans"/>
                          <a:sym typeface="Google Sans"/>
                        </a:rPr>
                        <a:t> to accelerate. </a:t>
                      </a:r>
                      <a:endParaRPr i="1" sz="800">
                        <a:latin typeface="Google Sans"/>
                        <a:ea typeface="Google Sans"/>
                        <a:cs typeface="Google Sans"/>
                        <a:sym typeface="Google Sans"/>
                      </a:endParaRPr>
                    </a:p>
                    <a:p>
                      <a:pPr indent="0" lvl="0" marL="0" rtl="0" algn="l">
                        <a:lnSpc>
                          <a:spcPct val="115000"/>
                        </a:lnSpc>
                        <a:spcBef>
                          <a:spcPts val="0"/>
                        </a:spcBef>
                        <a:spcAft>
                          <a:spcPts val="0"/>
                        </a:spcAft>
                        <a:buNone/>
                      </a:pPr>
                      <a:r>
                        <a:rPr i="1" lang="en" sz="800">
                          <a:latin typeface="Google Sans"/>
                          <a:ea typeface="Google Sans"/>
                          <a:cs typeface="Google Sans"/>
                          <a:sym typeface="Google Sans"/>
                        </a:rPr>
                        <a:t>New Seats target to be added for Gemini: are meeting targets, but Revenue is missing: APRU was modeled 4x vs what we are seeing (selling flex at ~$20) . Team is adjusting/reconciling to account for ARPU differences.  </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215"/>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Revenue</a:t>
            </a:r>
            <a:endParaRPr/>
          </a:p>
        </p:txBody>
      </p:sp>
      <p:grpSp>
        <p:nvGrpSpPr>
          <p:cNvPr id="1844" name="Google Shape;1844;p215"/>
          <p:cNvGrpSpPr/>
          <p:nvPr/>
        </p:nvGrpSpPr>
        <p:grpSpPr>
          <a:xfrm>
            <a:off x="969040" y="176164"/>
            <a:ext cx="236750" cy="189449"/>
            <a:chOff x="981300" y="1412538"/>
            <a:chExt cx="308470" cy="238481"/>
          </a:xfrm>
        </p:grpSpPr>
        <p:sp>
          <p:nvSpPr>
            <p:cNvPr id="1845" name="Google Shape;1845;p215"/>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15"/>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15"/>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8" name="Google Shape;1848;p215"/>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4 [GWS] Acquire Revenue</a:t>
            </a:r>
            <a:r>
              <a:rPr b="1" lang="en" sz="1600"/>
              <a:t> - </a:t>
            </a:r>
            <a:r>
              <a:rPr b="1" lang="en" sz="1600"/>
              <a:t>Looking Ahead</a:t>
            </a:r>
            <a:endParaRPr b="1" sz="1600"/>
          </a:p>
        </p:txBody>
      </p:sp>
      <p:sp>
        <p:nvSpPr>
          <p:cNvPr id="1849" name="Google Shape;1849;p215"/>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graphicFrame>
        <p:nvGraphicFramePr>
          <p:cNvPr id="1850" name="Google Shape;1850;p215"/>
          <p:cNvGraphicFramePr/>
          <p:nvPr/>
        </p:nvGraphicFramePr>
        <p:xfrm>
          <a:off x="574700" y="1250825"/>
          <a:ext cx="3000000" cy="3000000"/>
        </p:xfrm>
        <a:graphic>
          <a:graphicData uri="http://schemas.openxmlformats.org/drawingml/2006/table">
            <a:tbl>
              <a:tblPr>
                <a:noFill/>
                <a:tableStyleId>{E621E615-8664-40BB-82A3-241909D540A3}</a:tableStyleId>
              </a:tblPr>
              <a:tblGrid>
                <a:gridCol w="1117350"/>
                <a:gridCol w="874375"/>
                <a:gridCol w="483575"/>
              </a:tblGrid>
              <a:tr h="207400">
                <a:tc gridSpan="3">
                  <a:txBody>
                    <a:bodyPr/>
                    <a:lstStyle/>
                    <a:p>
                      <a:pPr indent="0" lvl="0" marL="0" rtl="0" algn="ctr">
                        <a:spcBef>
                          <a:spcPts val="0"/>
                        </a:spcBef>
                        <a:spcAft>
                          <a:spcPts val="0"/>
                        </a:spcAft>
                        <a:buNone/>
                      </a:pPr>
                      <a:r>
                        <a:rPr b="1" lang="en" sz="900">
                          <a:latin typeface="Google Sans"/>
                          <a:ea typeface="Google Sans"/>
                          <a:cs typeface="Google Sans"/>
                          <a:sym typeface="Google Sans"/>
                        </a:rPr>
                        <a:t>Revenue Drivers</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5050">
                <a:tc>
                  <a:txBody>
                    <a:bodyPr/>
                    <a:lstStyle/>
                    <a:p>
                      <a:pPr indent="0" lvl="0" marL="0" rtl="0" algn="l">
                        <a:spcBef>
                          <a:spcPts val="0"/>
                        </a:spcBef>
                        <a:spcAft>
                          <a:spcPts val="0"/>
                        </a:spcAft>
                        <a:buNone/>
                      </a:pPr>
                      <a:r>
                        <a:t/>
                      </a:r>
                      <a:endParaRPr sz="1500"/>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 </a:t>
                      </a:r>
                      <a:endParaRPr b="1"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9887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Q1 (Attain %)</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YoY</a:t>
                      </a:r>
                      <a:endParaRPr b="1" sz="900">
                        <a:latin typeface="Google Sans"/>
                        <a:ea typeface="Google Sans"/>
                        <a:cs typeface="Google Sans"/>
                        <a:sym typeface="Google Sans"/>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98875">
                <a:tc gridSpan="3">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New</a:t>
                      </a:r>
                      <a:endParaRPr b="1" sz="900">
                        <a:latin typeface="Google Sans"/>
                        <a:ea typeface="Google Sans"/>
                        <a:cs typeface="Google Sans"/>
                        <a:sym typeface="Google Sans"/>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New Seats</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1.0M </a:t>
                      </a:r>
                      <a:r>
                        <a:rPr b="1" lang="en" sz="900">
                          <a:solidFill>
                            <a:schemeClr val="accent4"/>
                          </a:solidFill>
                          <a:latin typeface="Google Sans"/>
                          <a:ea typeface="Google Sans"/>
                          <a:cs typeface="Google Sans"/>
                          <a:sym typeface="Google Sans"/>
                        </a:rPr>
                        <a:t>(116%)</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21%</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New ARPU</a:t>
                      </a:r>
                      <a:endParaRPr sz="9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$11.48 </a:t>
                      </a:r>
                      <a:r>
                        <a:rPr b="1" lang="en" sz="900">
                          <a:solidFill>
                            <a:schemeClr val="accent4"/>
                          </a:solidFill>
                          <a:latin typeface="Google Sans"/>
                          <a:ea typeface="Google Sans"/>
                          <a:cs typeface="Google Sans"/>
                          <a:sym typeface="Google Sans"/>
                        </a:rPr>
                        <a:t>(104%)</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41%</a:t>
                      </a:r>
                      <a:endParaRPr sz="900">
                        <a:latin typeface="Google Sans"/>
                        <a:ea typeface="Google Sans"/>
                        <a:cs typeface="Google Sans"/>
                        <a:sym typeface="Google Sans"/>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r>
              <a:tr h="240650">
                <a:tc gridSpan="3">
                  <a:txBody>
                    <a:bodyPr/>
                    <a:lstStyle/>
                    <a:p>
                      <a:pPr indent="0" lvl="0" marL="0" marR="0" rtl="0" algn="l">
                        <a:lnSpc>
                          <a:spcPct val="115000"/>
                        </a:lnSpc>
                        <a:spcBef>
                          <a:spcPts val="0"/>
                        </a:spcBef>
                        <a:spcAft>
                          <a:spcPts val="0"/>
                        </a:spcAft>
                        <a:buNone/>
                      </a:pPr>
                      <a:r>
                        <a:rPr b="1" lang="en" sz="900">
                          <a:latin typeface="Google Sans"/>
                          <a:ea typeface="Google Sans"/>
                          <a:cs typeface="Google Sans"/>
                          <a:sym typeface="Google Sans"/>
                        </a:rPr>
                        <a:t>Existing</a:t>
                      </a:r>
                      <a:endParaRPr b="1" sz="900">
                        <a:latin typeface="Google Sans"/>
                        <a:ea typeface="Google Sans"/>
                        <a:cs typeface="Google Sans"/>
                        <a:sym typeface="Google Sans"/>
                      </a:endParaRPr>
                    </a:p>
                  </a:txBody>
                  <a:tcPr marT="19050" marB="19050" marR="28575" marL="28575" anchor="ctr">
                    <a:lnL cap="flat" cmpd="sng" w="11900">
                      <a:solidFill>
                        <a:schemeClr val="accent2"/>
                      </a:solidFill>
                      <a:prstDash val="solid"/>
                      <a:round/>
                      <a:headEnd len="sm" w="sm" type="none"/>
                      <a:tailEnd len="sm" w="sm" type="none"/>
                    </a:lnL>
                    <a:lnR cap="flat" cmpd="sng" w="11900">
                      <a:solidFill>
                        <a:schemeClr val="accent2"/>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accent2"/>
                      </a:solidFill>
                      <a:prstDash val="solid"/>
                      <a:round/>
                      <a:headEnd len="sm" w="sm" type="none"/>
                      <a:tailEnd len="sm" w="sm" type="none"/>
                    </a:lnB>
                    <a:solidFill>
                      <a:srgbClr val="F4CCCC"/>
                    </a:solidFill>
                  </a:tcPr>
                </a:tc>
                <a:tc hMerge="1"/>
                <a:tc hMerge="1"/>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Existing Seats</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28.4M </a:t>
                      </a:r>
                      <a:r>
                        <a:rPr b="1" lang="en" sz="900">
                          <a:solidFill>
                            <a:schemeClr val="accent4"/>
                          </a:solidFill>
                          <a:latin typeface="Google Sans"/>
                          <a:ea typeface="Google Sans"/>
                          <a:cs typeface="Google Sans"/>
                          <a:sym typeface="Google Sans"/>
                        </a:rPr>
                        <a:t>(100%)</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7%</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Existing ARPU</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$10.40 </a:t>
                      </a:r>
                      <a:r>
                        <a:rPr b="1" lang="en" sz="900">
                          <a:solidFill>
                            <a:schemeClr val="accent4"/>
                          </a:solidFill>
                          <a:latin typeface="Google Sans"/>
                          <a:ea typeface="Google Sans"/>
                          <a:cs typeface="Google Sans"/>
                          <a:sym typeface="Google Sans"/>
                        </a:rPr>
                        <a:t>(102%)</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Google Sans"/>
                          <a:ea typeface="Google Sans"/>
                          <a:cs typeface="Google Sans"/>
                          <a:sym typeface="Google Sans"/>
                        </a:rPr>
                        <a:t>35%</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rtl="0" algn="ctr">
                        <a:lnSpc>
                          <a:spcPct val="115000"/>
                        </a:lnSpc>
                        <a:spcBef>
                          <a:spcPts val="0"/>
                        </a:spcBef>
                        <a:spcAft>
                          <a:spcPts val="0"/>
                        </a:spcAft>
                        <a:buNone/>
                      </a:pPr>
                      <a:r>
                        <a:rPr lang="en" sz="900">
                          <a:latin typeface="Google Sans"/>
                          <a:ea typeface="Google Sans"/>
                          <a:cs typeface="Google Sans"/>
                          <a:sym typeface="Google Sans"/>
                        </a:rPr>
                        <a:t>Seat Churn Rate* </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-0.70%</a:t>
                      </a:r>
                      <a:endParaRPr b="1" sz="900">
                        <a:solidFill>
                          <a:schemeClr val="accent4"/>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accent2"/>
                          </a:solidFill>
                          <a:latin typeface="Google Sans"/>
                          <a:ea typeface="Google Sans"/>
                          <a:cs typeface="Google Sans"/>
                          <a:sym typeface="Google Sans"/>
                        </a:rPr>
                        <a:t>16%</a:t>
                      </a:r>
                      <a:endParaRPr b="1" sz="900">
                        <a:solidFill>
                          <a:schemeClr val="accent2"/>
                        </a:solidFill>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bl>
          </a:graphicData>
        </a:graphic>
      </p:graphicFrame>
      <p:sp>
        <p:nvSpPr>
          <p:cNvPr id="1851" name="Google Shape;1851;p215"/>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Looking Back -</a:t>
            </a:r>
            <a:r>
              <a:rPr lang="en" sz="1000">
                <a:solidFill>
                  <a:srgbClr val="FFFFFF"/>
                </a:solidFill>
                <a:latin typeface="Google Sans"/>
                <a:ea typeface="Google Sans"/>
                <a:cs typeface="Google Sans"/>
                <a:sym typeface="Google Sans"/>
              </a:rPr>
              <a:t> How is GCM performing against OKRs? What are the specific issues causing sub-green performance?  What actions have been taken to course correct and are they showing impact? </a:t>
            </a:r>
            <a:endParaRPr i="1" sz="1100">
              <a:solidFill>
                <a:schemeClr val="lt2"/>
              </a:solidFill>
              <a:latin typeface="Google Sans"/>
              <a:ea typeface="Google Sans"/>
              <a:cs typeface="Google Sans"/>
              <a:sym typeface="Google Sans"/>
            </a:endParaRPr>
          </a:p>
        </p:txBody>
      </p:sp>
      <p:pic>
        <p:nvPicPr>
          <p:cNvPr id="1852" name="Google Shape;1852;p215"/>
          <p:cNvPicPr preferRelativeResize="0"/>
          <p:nvPr/>
        </p:nvPicPr>
        <p:blipFill>
          <a:blip r:embed="rId4">
            <a:alphaModFix/>
          </a:blip>
          <a:stretch>
            <a:fillRect/>
          </a:stretch>
        </p:blipFill>
        <p:spPr>
          <a:xfrm>
            <a:off x="6148649" y="101550"/>
            <a:ext cx="1827199" cy="338700"/>
          </a:xfrm>
          <a:prstGeom prst="rect">
            <a:avLst/>
          </a:prstGeom>
          <a:noFill/>
          <a:ln>
            <a:noFill/>
          </a:ln>
        </p:spPr>
      </p:pic>
      <p:sp>
        <p:nvSpPr>
          <p:cNvPr id="1853" name="Google Shape;1853;p215"/>
          <p:cNvSpPr txBox="1"/>
          <p:nvPr/>
        </p:nvSpPr>
        <p:spPr>
          <a:xfrm>
            <a:off x="521225" y="3513700"/>
            <a:ext cx="27066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latin typeface="Google Sans"/>
                <a:ea typeface="Google Sans"/>
                <a:cs typeface="Google Sans"/>
                <a:sym typeface="Google Sans"/>
              </a:rPr>
              <a:t>* Monthly churn matures ~40 days after month close due to reactivations</a:t>
            </a:r>
            <a:endParaRPr i="1" sz="300">
              <a:latin typeface="Google Sans"/>
              <a:ea typeface="Google Sans"/>
              <a:cs typeface="Google Sans"/>
              <a:sym typeface="Google Sans"/>
            </a:endParaRPr>
          </a:p>
        </p:txBody>
      </p:sp>
      <p:sp>
        <p:nvSpPr>
          <p:cNvPr id="1854" name="Google Shape;1854;p215"/>
          <p:cNvSpPr txBox="1"/>
          <p:nvPr/>
        </p:nvSpPr>
        <p:spPr>
          <a:xfrm>
            <a:off x="2875075" y="4814700"/>
            <a:ext cx="347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accent2"/>
                </a:solidFill>
                <a:latin typeface="Google Sans"/>
                <a:ea typeface="Google Sans"/>
                <a:cs typeface="Google Sans"/>
                <a:sym typeface="Google Sans"/>
              </a:rPr>
              <a:t>Confidential, Internal Use Only</a:t>
            </a:r>
            <a:endParaRPr i="1" sz="900">
              <a:solidFill>
                <a:schemeClr val="accent2"/>
              </a:solidFill>
              <a:latin typeface="Google Sans"/>
              <a:ea typeface="Google Sans"/>
              <a:cs typeface="Google Sans"/>
              <a:sym typeface="Google Sans"/>
            </a:endParaRPr>
          </a:p>
        </p:txBody>
      </p:sp>
      <p:sp>
        <p:nvSpPr>
          <p:cNvPr id="1855" name="Google Shape;1855;p215"/>
          <p:cNvSpPr/>
          <p:nvPr/>
        </p:nvSpPr>
        <p:spPr>
          <a:xfrm>
            <a:off x="3118775" y="18011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graphicFrame>
        <p:nvGraphicFramePr>
          <p:cNvPr id="1856" name="Google Shape;1856;p215"/>
          <p:cNvGraphicFramePr/>
          <p:nvPr/>
        </p:nvGraphicFramePr>
        <p:xfrm>
          <a:off x="3355538" y="1350750"/>
          <a:ext cx="3000000" cy="3000000"/>
        </p:xfrm>
        <a:graphic>
          <a:graphicData uri="http://schemas.openxmlformats.org/drawingml/2006/table">
            <a:tbl>
              <a:tblPr>
                <a:noFill/>
                <a:tableStyleId>{EDA46378-EC6A-4402-AF1B-E0E7D50AD4B7}</a:tableStyleId>
              </a:tblPr>
              <a:tblGrid>
                <a:gridCol w="1464250"/>
                <a:gridCol w="4173800"/>
              </a:tblGrid>
              <a:tr h="1159025">
                <a:tc>
                  <a:txBody>
                    <a:bodyPr/>
                    <a:lstStyle/>
                    <a:p>
                      <a:pPr indent="0" lvl="0" marL="0" rtl="0" algn="l">
                        <a:spcBef>
                          <a:spcPts val="0"/>
                        </a:spcBef>
                        <a:spcAft>
                          <a:spcPts val="0"/>
                        </a:spcAft>
                        <a:buNone/>
                      </a:pPr>
                      <a:r>
                        <a:rPr lang="en" sz="900">
                          <a:latin typeface="Google Sans"/>
                          <a:ea typeface="Google Sans"/>
                          <a:cs typeface="Google Sans"/>
                          <a:sym typeface="Google Sans"/>
                        </a:rPr>
                        <a:t>New Seats On Track</a:t>
                      </a:r>
                      <a:endParaRPr sz="900">
                        <a:latin typeface="Google Sans"/>
                        <a:ea typeface="Google Sans"/>
                        <a:cs typeface="Google Sans"/>
                        <a:sym typeface="Google Sans"/>
                      </a:endParaRPr>
                    </a:p>
                    <a:p>
                      <a:pPr indent="0" lvl="0" marL="0" rtl="0" algn="l">
                        <a:spcBef>
                          <a:spcPts val="0"/>
                        </a:spcBef>
                        <a:spcAft>
                          <a:spcPts val="0"/>
                        </a:spcAft>
                        <a:buNone/>
                      </a:pPr>
                      <a:r>
                        <a:rPr b="1" lang="en" sz="700">
                          <a:latin typeface="Google Sans"/>
                          <a:ea typeface="Google Sans"/>
                          <a:cs typeface="Google Sans"/>
                          <a:sym typeface="Google Sans"/>
                        </a:rPr>
                        <a:t>(1M new seats YTD, +21% Y/Y)</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800">
                          <a:latin typeface="Google Sans"/>
                          <a:ea typeface="Google Sans"/>
                          <a:cs typeface="Google Sans"/>
                          <a:sym typeface="Google Sans"/>
                        </a:rPr>
                        <a:t>Growth driven by creation and optimization of new entry points into the Workspace sign-up funnel </a:t>
                      </a:r>
                      <a:r>
                        <a:rPr lang="en" sz="800">
                          <a:latin typeface="Google Sans"/>
                          <a:ea typeface="Google Sans"/>
                          <a:cs typeface="Google Sans"/>
                          <a:sym typeface="Google Sans"/>
                        </a:rPr>
                        <a:t>throughout the Google ecosystem, such as upon GAIA account creation. Benefiting from launches such as GAIA xPA and MOG occurring ahead of expectation.</a:t>
                      </a:r>
                      <a:endParaRPr i="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159025">
                <a:tc>
                  <a:txBody>
                    <a:bodyPr/>
                    <a:lstStyle/>
                    <a:p>
                      <a:pPr indent="0" lvl="0" marL="0" rtl="0" algn="l">
                        <a:spcBef>
                          <a:spcPts val="0"/>
                        </a:spcBef>
                        <a:spcAft>
                          <a:spcPts val="0"/>
                        </a:spcAft>
                        <a:buNone/>
                      </a:pPr>
                      <a:r>
                        <a:rPr lang="en" sz="900">
                          <a:latin typeface="Google Sans"/>
                          <a:ea typeface="Google Sans"/>
                          <a:cs typeface="Google Sans"/>
                          <a:sym typeface="Google Sans"/>
                        </a:rPr>
                        <a:t>New ARPU On Track and Up YoY</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800">
                          <a:latin typeface="Google Sans"/>
                          <a:ea typeface="Google Sans"/>
                          <a:cs typeface="Google Sans"/>
                          <a:sym typeface="Google Sans"/>
                        </a:rPr>
                        <a:t>New customer ARPU +41% YoY due to Sunrise 20% price increase and premium SKU defaulting improvements</a:t>
                      </a:r>
                      <a:endParaRPr b="1" sz="8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159025">
                <a:tc>
                  <a:txBody>
                    <a:bodyPr/>
                    <a:lstStyle/>
                    <a:p>
                      <a:pPr indent="0" lvl="0" marL="0" rtl="0" algn="l">
                        <a:spcBef>
                          <a:spcPts val="0"/>
                        </a:spcBef>
                        <a:spcAft>
                          <a:spcPts val="0"/>
                        </a:spcAft>
                        <a:buNone/>
                      </a:pPr>
                      <a:r>
                        <a:rPr lang="en" sz="900">
                          <a:latin typeface="Google Sans"/>
                          <a:ea typeface="Google Sans"/>
                          <a:cs typeface="Google Sans"/>
                          <a:sym typeface="Google Sans"/>
                        </a:rPr>
                        <a:t>Risk to </a:t>
                      </a:r>
                      <a:r>
                        <a:rPr lang="en" sz="900">
                          <a:latin typeface="Google Sans"/>
                          <a:ea typeface="Google Sans"/>
                          <a:cs typeface="Google Sans"/>
                          <a:sym typeface="Google Sans"/>
                        </a:rPr>
                        <a:t>monitor</a:t>
                      </a:r>
                      <a:r>
                        <a:rPr lang="en" sz="900">
                          <a:latin typeface="Google Sans"/>
                          <a:ea typeface="Google Sans"/>
                          <a:cs typeface="Google Sans"/>
                          <a:sym typeface="Google Sans"/>
                        </a:rPr>
                        <a:t>- Churn up 16% YoY but still below modeled Churn</a:t>
                      </a:r>
                      <a:endParaRPr sz="9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800">
                          <a:latin typeface="Google Sans"/>
                          <a:ea typeface="Google Sans"/>
                          <a:cs typeface="Google Sans"/>
                          <a:sym typeface="Google Sans"/>
                        </a:rPr>
                        <a:t>Team expected increase in churn for this year due to Sunrise (price increase based on discount expiry) </a:t>
                      </a:r>
                      <a:endParaRPr b="1" sz="800">
                        <a:latin typeface="Google Sans"/>
                        <a:ea typeface="Google Sans"/>
                        <a:cs typeface="Google Sans"/>
                        <a:sym typeface="Google Sans"/>
                      </a:endParaRPr>
                    </a:p>
                    <a:p>
                      <a:pPr indent="0" lvl="0" marL="0" rtl="0" algn="l">
                        <a:spcBef>
                          <a:spcPts val="0"/>
                        </a:spcBef>
                        <a:spcAft>
                          <a:spcPts val="0"/>
                        </a:spcAft>
                        <a:buNone/>
                      </a:pPr>
                      <a:r>
                        <a:rPr lang="en" sz="800">
                          <a:latin typeface="Google Sans"/>
                          <a:ea typeface="Google Sans"/>
                          <a:cs typeface="Google Sans"/>
                          <a:sym typeface="Google Sans"/>
                        </a:rPr>
                        <a:t>While churn is up YoY, overall churn is not higher than our revenue plan modeled at 3% vs modeled 4%</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57" name="Google Shape;1857;p215"/>
          <p:cNvSpPr/>
          <p:nvPr/>
        </p:nvSpPr>
        <p:spPr>
          <a:xfrm>
            <a:off x="422300" y="2106547"/>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1</a:t>
            </a:r>
            <a:endParaRPr b="1">
              <a:solidFill>
                <a:srgbClr val="FFFFFF"/>
              </a:solidFill>
              <a:latin typeface="Google Sans"/>
              <a:ea typeface="Google Sans"/>
              <a:cs typeface="Google Sans"/>
              <a:sym typeface="Google Sans"/>
            </a:endParaRPr>
          </a:p>
        </p:txBody>
      </p:sp>
      <p:sp>
        <p:nvSpPr>
          <p:cNvPr id="1858" name="Google Shape;1858;p215"/>
          <p:cNvSpPr/>
          <p:nvPr/>
        </p:nvSpPr>
        <p:spPr>
          <a:xfrm>
            <a:off x="422300" y="23656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59" name="Google Shape;1859;p215"/>
          <p:cNvSpPr/>
          <p:nvPr/>
        </p:nvSpPr>
        <p:spPr>
          <a:xfrm>
            <a:off x="3118775" y="298707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2</a:t>
            </a:r>
            <a:endParaRPr b="1">
              <a:solidFill>
                <a:srgbClr val="FFFFFF"/>
              </a:solidFill>
              <a:latin typeface="Google Sans"/>
              <a:ea typeface="Google Sans"/>
              <a:cs typeface="Google Sans"/>
              <a:sym typeface="Google Sans"/>
            </a:endParaRPr>
          </a:p>
        </p:txBody>
      </p:sp>
      <p:sp>
        <p:nvSpPr>
          <p:cNvPr id="1860" name="Google Shape;1860;p215"/>
          <p:cNvSpPr/>
          <p:nvPr/>
        </p:nvSpPr>
        <p:spPr>
          <a:xfrm>
            <a:off x="3118775" y="4114147"/>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
        <p:nvSpPr>
          <p:cNvPr id="1861" name="Google Shape;1861;p215"/>
          <p:cNvSpPr/>
          <p:nvPr/>
        </p:nvSpPr>
        <p:spPr>
          <a:xfrm>
            <a:off x="422300" y="33282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3</a:t>
            </a:r>
            <a:endParaRPr b="1">
              <a:solidFill>
                <a:srgbClr val="FFFFFF"/>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amp;O Template 2020">
  <a:themeElements>
    <a:clrScheme name="Google Colours">
      <a:dk1>
        <a:srgbClr val="202124"/>
      </a:dk1>
      <a:lt1>
        <a:srgbClr val="5F6368"/>
      </a:lt1>
      <a:dk2>
        <a:srgbClr val="BDC1C6"/>
      </a:dk2>
      <a:lt2>
        <a:srgbClr val="F1F3F4"/>
      </a:lt2>
      <a:accent1>
        <a:srgbClr val="4285F4"/>
      </a:accent1>
      <a:accent2>
        <a:srgbClr val="EA4335"/>
      </a:accent2>
      <a:accent3>
        <a:srgbClr val="FBBC05"/>
      </a:accent3>
      <a:accent4>
        <a:srgbClr val="34A853"/>
      </a:accent4>
      <a:accent5>
        <a:srgbClr val="9AA0A6"/>
      </a:accent5>
      <a:accent6>
        <a:srgbClr val="FA7B17"/>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